
<file path=[Content_Types].xml><?xml version="1.0" encoding="utf-8"?>
<Types xmlns="http://schemas.openxmlformats.org/package/2006/content-types">
  <Default Extension="bin" ContentType="video/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51"/>
  </p:notesMasterIdLst>
  <p:handoutMasterIdLst>
    <p:handoutMasterId r:id="rId52"/>
  </p:handoutMasterIdLst>
  <p:sldIdLst>
    <p:sldId id="256" r:id="rId3"/>
    <p:sldId id="295" r:id="rId4"/>
    <p:sldId id="307" r:id="rId5"/>
    <p:sldId id="303" r:id="rId6"/>
    <p:sldId id="262" r:id="rId7"/>
    <p:sldId id="266" r:id="rId8"/>
    <p:sldId id="322" r:id="rId9"/>
    <p:sldId id="336" r:id="rId10"/>
    <p:sldId id="308" r:id="rId11"/>
    <p:sldId id="290" r:id="rId12"/>
    <p:sldId id="301" r:id="rId13"/>
    <p:sldId id="257" r:id="rId14"/>
    <p:sldId id="279" r:id="rId15"/>
    <p:sldId id="325" r:id="rId16"/>
    <p:sldId id="291" r:id="rId17"/>
    <p:sldId id="258" r:id="rId18"/>
    <p:sldId id="297" r:id="rId19"/>
    <p:sldId id="259" r:id="rId20"/>
    <p:sldId id="261" r:id="rId21"/>
    <p:sldId id="298" r:id="rId22"/>
    <p:sldId id="299" r:id="rId23"/>
    <p:sldId id="317" r:id="rId24"/>
    <p:sldId id="284" r:id="rId25"/>
    <p:sldId id="268" r:id="rId26"/>
    <p:sldId id="348" r:id="rId27"/>
    <p:sldId id="309" r:id="rId28"/>
    <p:sldId id="314" r:id="rId29"/>
    <p:sldId id="329" r:id="rId30"/>
    <p:sldId id="315" r:id="rId31"/>
    <p:sldId id="323" r:id="rId32"/>
    <p:sldId id="316" r:id="rId33"/>
    <p:sldId id="346" r:id="rId34"/>
    <p:sldId id="328" r:id="rId35"/>
    <p:sldId id="333" r:id="rId36"/>
    <p:sldId id="330" r:id="rId37"/>
    <p:sldId id="338" r:id="rId38"/>
    <p:sldId id="337" r:id="rId39"/>
    <p:sldId id="340" r:id="rId40"/>
    <p:sldId id="341" r:id="rId41"/>
    <p:sldId id="327" r:id="rId42"/>
    <p:sldId id="331" r:id="rId43"/>
    <p:sldId id="343" r:id="rId44"/>
    <p:sldId id="318" r:id="rId45"/>
    <p:sldId id="332" r:id="rId46"/>
    <p:sldId id="334" r:id="rId47"/>
    <p:sldId id="339" r:id="rId48"/>
    <p:sldId id="342" r:id="rId49"/>
    <p:sldId id="34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90714D2F-E6DA-4975-B209-44F6E15A2B71}">
          <p14:sldIdLst>
            <p14:sldId id="256"/>
            <p14:sldId id="295"/>
          </p14:sldIdLst>
        </p14:section>
        <p14:section name="2D Legged Robot" id="{1AC958AA-FA78-4566-832D-FBF416DE3CDA}">
          <p14:sldIdLst>
            <p14:sldId id="307"/>
            <p14:sldId id="303"/>
            <p14:sldId id="262"/>
            <p14:sldId id="266"/>
            <p14:sldId id="322"/>
            <p14:sldId id="336"/>
          </p14:sldIdLst>
        </p14:section>
        <p14:section name="Delta Robot" id="{61A0FD89-2F05-4DD1-BFC7-8001A4B5DB22}">
          <p14:sldIdLst>
            <p14:sldId id="308"/>
            <p14:sldId id="290"/>
            <p14:sldId id="301"/>
            <p14:sldId id="257"/>
            <p14:sldId id="279"/>
            <p14:sldId id="325"/>
            <p14:sldId id="291"/>
            <p14:sldId id="258"/>
            <p14:sldId id="297"/>
            <p14:sldId id="259"/>
            <p14:sldId id="261"/>
            <p14:sldId id="298"/>
            <p14:sldId id="299"/>
            <p14:sldId id="317"/>
            <p14:sldId id="284"/>
            <p14:sldId id="268"/>
            <p14:sldId id="348"/>
          </p14:sldIdLst>
        </p14:section>
        <p14:section name="Gait Planning" id="{9ECF727A-7088-4281-A06C-61FAF2F38434}">
          <p14:sldIdLst>
            <p14:sldId id="309"/>
            <p14:sldId id="314"/>
            <p14:sldId id="329"/>
            <p14:sldId id="315"/>
            <p14:sldId id="323"/>
            <p14:sldId id="316"/>
            <p14:sldId id="346"/>
            <p14:sldId id="328"/>
            <p14:sldId id="333"/>
            <p14:sldId id="330"/>
            <p14:sldId id="338"/>
            <p14:sldId id="337"/>
            <p14:sldId id="340"/>
            <p14:sldId id="341"/>
            <p14:sldId id="327"/>
            <p14:sldId id="331"/>
            <p14:sldId id="343"/>
            <p14:sldId id="318"/>
            <p14:sldId id="332"/>
            <p14:sldId id="334"/>
            <p14:sldId id="339"/>
            <p14:sldId id="342"/>
            <p14:sldId id="3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000000"/>
    <a:srgbClr val="1306BA"/>
    <a:srgbClr val="3E30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1D024C-0EBA-42CC-B5E4-729F53373912}" v="4" dt="2022-11-08T18:07:22.367"/>
    <p1510:client id="{E2404F76-BA0D-4E9E-846C-C39AA81A1CDD}" v="51" dt="2022-11-09T09:35:17.8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ò Gazzanelli" userId="14f8d96c-7701-486b-a320-e21616b9ca3c" providerId="ADAL" clId="{299F6552-FD44-457E-8C05-F346EA8D88B7}"/>
    <pc:docChg chg="undo custSel addSld delSld modSld modSection">
      <pc:chgData name="Niccolò Gazzanelli" userId="14f8d96c-7701-486b-a320-e21616b9ca3c" providerId="ADAL" clId="{299F6552-FD44-457E-8C05-F346EA8D88B7}" dt="2022-11-06T16:43:23.364" v="100" actId="790"/>
      <pc:docMkLst>
        <pc:docMk/>
      </pc:docMkLst>
      <pc:sldChg chg="modSp mod">
        <pc:chgData name="Niccolò Gazzanelli" userId="14f8d96c-7701-486b-a320-e21616b9ca3c" providerId="ADAL" clId="{299F6552-FD44-457E-8C05-F346EA8D88B7}" dt="2022-11-06T16:43:23.364" v="100" actId="790"/>
        <pc:sldMkLst>
          <pc:docMk/>
          <pc:sldMk cId="2490123863" sldId="256"/>
        </pc:sldMkLst>
        <pc:spChg chg="mod">
          <ac:chgData name="Niccolò Gazzanelli" userId="14f8d96c-7701-486b-a320-e21616b9ca3c" providerId="ADAL" clId="{299F6552-FD44-457E-8C05-F346EA8D88B7}" dt="2022-11-06T16:43:23.364" v="100" actId="790"/>
          <ac:spMkLst>
            <pc:docMk/>
            <pc:sldMk cId="2490123863" sldId="256"/>
            <ac:spMk id="17" creationId="{FD2F80D6-0223-7B86-4490-86C07DB53169}"/>
          </ac:spMkLst>
        </pc:spChg>
      </pc:sldChg>
      <pc:sldChg chg="modSp mod">
        <pc:chgData name="Niccolò Gazzanelli" userId="14f8d96c-7701-486b-a320-e21616b9ca3c" providerId="ADAL" clId="{299F6552-FD44-457E-8C05-F346EA8D88B7}" dt="2022-11-05T22:10:06.854" v="69" actId="115"/>
        <pc:sldMkLst>
          <pc:docMk/>
          <pc:sldMk cId="1614008983" sldId="266"/>
        </pc:sldMkLst>
        <pc:spChg chg="mod">
          <ac:chgData name="Niccolò Gazzanelli" userId="14f8d96c-7701-486b-a320-e21616b9ca3c" providerId="ADAL" clId="{299F6552-FD44-457E-8C05-F346EA8D88B7}" dt="2022-11-05T22:10:06.854" v="69" actId="115"/>
          <ac:spMkLst>
            <pc:docMk/>
            <pc:sldMk cId="1614008983" sldId="266"/>
            <ac:spMk id="33" creationId="{AE11F307-E6B3-8A6A-A9BD-A4044DCDE2F9}"/>
          </ac:spMkLst>
        </pc:spChg>
      </pc:sldChg>
      <pc:sldChg chg="modSp">
        <pc:chgData name="Niccolò Gazzanelli" userId="14f8d96c-7701-486b-a320-e21616b9ca3c" providerId="ADAL" clId="{299F6552-FD44-457E-8C05-F346EA8D88B7}" dt="2022-11-05T22:09:26.739" v="67" actId="20577"/>
        <pc:sldMkLst>
          <pc:docMk/>
          <pc:sldMk cId="1826649299" sldId="295"/>
        </pc:sldMkLst>
        <pc:spChg chg="mod">
          <ac:chgData name="Niccolò Gazzanelli" userId="14f8d96c-7701-486b-a320-e21616b9ca3c" providerId="ADAL" clId="{299F6552-FD44-457E-8C05-F346EA8D88B7}" dt="2022-11-05T22:09:26.739" v="67" actId="20577"/>
          <ac:spMkLst>
            <pc:docMk/>
            <pc:sldMk cId="1826649299" sldId="295"/>
            <ac:spMk id="5" creationId="{CED45ABB-8251-8F15-F8AE-FCA3241DE02C}"/>
          </ac:spMkLst>
        </pc:spChg>
      </pc:sldChg>
      <pc:sldChg chg="del">
        <pc:chgData name="Niccolò Gazzanelli" userId="14f8d96c-7701-486b-a320-e21616b9ca3c" providerId="ADAL" clId="{299F6552-FD44-457E-8C05-F346EA8D88B7}" dt="2022-11-04T15:00:31.097" v="1" actId="47"/>
        <pc:sldMkLst>
          <pc:docMk/>
          <pc:sldMk cId="3629663459" sldId="321"/>
        </pc:sldMkLst>
      </pc:sldChg>
      <pc:sldChg chg="modSp mod">
        <pc:chgData name="Niccolò Gazzanelli" userId="14f8d96c-7701-486b-a320-e21616b9ca3c" providerId="ADAL" clId="{299F6552-FD44-457E-8C05-F346EA8D88B7}" dt="2022-11-05T22:10:56.595" v="73" actId="1076"/>
        <pc:sldMkLst>
          <pc:docMk/>
          <pc:sldMk cId="3115601797" sldId="322"/>
        </pc:sldMkLst>
        <pc:spChg chg="mod">
          <ac:chgData name="Niccolò Gazzanelli" userId="14f8d96c-7701-486b-a320-e21616b9ca3c" providerId="ADAL" clId="{299F6552-FD44-457E-8C05-F346EA8D88B7}" dt="2022-11-05T22:10:48.322" v="71" actId="1076"/>
          <ac:spMkLst>
            <pc:docMk/>
            <pc:sldMk cId="3115601797" sldId="322"/>
            <ac:spMk id="19" creationId="{5C533247-ADAB-954E-09D4-E0D6D01BA54F}"/>
          </ac:spMkLst>
        </pc:spChg>
        <pc:spChg chg="mod">
          <ac:chgData name="Niccolò Gazzanelli" userId="14f8d96c-7701-486b-a320-e21616b9ca3c" providerId="ADAL" clId="{299F6552-FD44-457E-8C05-F346EA8D88B7}" dt="2022-11-05T22:10:53.026" v="72" actId="1076"/>
          <ac:spMkLst>
            <pc:docMk/>
            <pc:sldMk cId="3115601797" sldId="322"/>
            <ac:spMk id="27" creationId="{2E71A546-EC63-A6E8-4A18-E6A37F421133}"/>
          </ac:spMkLst>
        </pc:spChg>
        <pc:grpChg chg="mod">
          <ac:chgData name="Niccolò Gazzanelli" userId="14f8d96c-7701-486b-a320-e21616b9ca3c" providerId="ADAL" clId="{299F6552-FD44-457E-8C05-F346EA8D88B7}" dt="2022-11-05T22:10:56.595" v="73" actId="1076"/>
          <ac:grpSpMkLst>
            <pc:docMk/>
            <pc:sldMk cId="3115601797" sldId="322"/>
            <ac:grpSpMk id="3" creationId="{A62AF25B-E030-9BC1-0410-3D82A771EE68}"/>
          </ac:grpSpMkLst>
        </pc:grpChg>
      </pc:sldChg>
      <pc:sldChg chg="addSp delSp modSp mod delAnim modAnim">
        <pc:chgData name="Niccolò Gazzanelli" userId="14f8d96c-7701-486b-a320-e21616b9ca3c" providerId="ADAL" clId="{299F6552-FD44-457E-8C05-F346EA8D88B7}" dt="2022-11-06T16:42:42.825" v="99" actId="1076"/>
        <pc:sldMkLst>
          <pc:docMk/>
          <pc:sldMk cId="320466319" sldId="332"/>
        </pc:sldMkLst>
        <pc:spChg chg="del mod">
          <ac:chgData name="Niccolò Gazzanelli" userId="14f8d96c-7701-486b-a320-e21616b9ca3c" providerId="ADAL" clId="{299F6552-FD44-457E-8C05-F346EA8D88B7}" dt="2022-11-06T16:40:35.214" v="92" actId="478"/>
          <ac:spMkLst>
            <pc:docMk/>
            <pc:sldMk cId="320466319" sldId="332"/>
            <ac:spMk id="3" creationId="{DD44EB4E-7EA3-1BDC-B75E-282F10BF7225}"/>
          </ac:spMkLst>
        </pc:spChg>
        <pc:spChg chg="mod">
          <ac:chgData name="Niccolò Gazzanelli" userId="14f8d96c-7701-486b-a320-e21616b9ca3c" providerId="ADAL" clId="{299F6552-FD44-457E-8C05-F346EA8D88B7}" dt="2022-11-06T16:42:42.825" v="99" actId="1076"/>
          <ac:spMkLst>
            <pc:docMk/>
            <pc:sldMk cId="320466319" sldId="332"/>
            <ac:spMk id="15" creationId="{B990D0CB-5573-EBFB-00F4-D7D197274C1A}"/>
          </ac:spMkLst>
        </pc:spChg>
        <pc:picChg chg="add mod modCrop">
          <ac:chgData name="Niccolò Gazzanelli" userId="14f8d96c-7701-486b-a320-e21616b9ca3c" providerId="ADAL" clId="{299F6552-FD44-457E-8C05-F346EA8D88B7}" dt="2022-11-06T16:42:39.836" v="98" actId="1076"/>
          <ac:picMkLst>
            <pc:docMk/>
            <pc:sldMk cId="320466319" sldId="332"/>
            <ac:picMk id="4" creationId="{21B8B5F5-6E95-4F11-3979-52ADC1E726F6}"/>
          </ac:picMkLst>
        </pc:picChg>
        <pc:picChg chg="del">
          <ac:chgData name="Niccolò Gazzanelli" userId="14f8d96c-7701-486b-a320-e21616b9ca3c" providerId="ADAL" clId="{299F6552-FD44-457E-8C05-F346EA8D88B7}" dt="2022-11-06T16:40:31.148" v="90" actId="478"/>
          <ac:picMkLst>
            <pc:docMk/>
            <pc:sldMk cId="320466319" sldId="332"/>
            <ac:picMk id="8" creationId="{1B80CB48-49E6-4120-B7FF-21FD92CA93F5}"/>
          </ac:picMkLst>
        </pc:picChg>
      </pc:sldChg>
      <pc:sldChg chg="add">
        <pc:chgData name="Niccolò Gazzanelli" userId="14f8d96c-7701-486b-a320-e21616b9ca3c" providerId="ADAL" clId="{299F6552-FD44-457E-8C05-F346EA8D88B7}" dt="2022-11-04T15:00:28.135" v="0"/>
        <pc:sldMkLst>
          <pc:docMk/>
          <pc:sldMk cId="1460506573" sldId="348"/>
        </pc:sldMkLst>
      </pc:sldChg>
    </pc:docChg>
  </pc:docChgLst>
  <pc:docChgLst>
    <pc:chgData name="Niccolò Gazzanelli" userId="14f8d96c-7701-486b-a320-e21616b9ca3c" providerId="ADAL" clId="{821D024C-0EBA-42CC-B5E4-729F53373912}"/>
    <pc:docChg chg="undo custSel modSld">
      <pc:chgData name="Niccolò Gazzanelli" userId="14f8d96c-7701-486b-a320-e21616b9ca3c" providerId="ADAL" clId="{821D024C-0EBA-42CC-B5E4-729F53373912}" dt="2022-11-08T18:08:43.312" v="38" actId="1076"/>
      <pc:docMkLst>
        <pc:docMk/>
      </pc:docMkLst>
      <pc:sldChg chg="addSp delSp modSp mod">
        <pc:chgData name="Niccolò Gazzanelli" userId="14f8d96c-7701-486b-a320-e21616b9ca3c" providerId="ADAL" clId="{821D024C-0EBA-42CC-B5E4-729F53373912}" dt="2022-11-08T18:05:50.184" v="3" actId="21"/>
        <pc:sldMkLst>
          <pc:docMk/>
          <pc:sldMk cId="2490123863" sldId="256"/>
        </pc:sldMkLst>
        <pc:picChg chg="add del mod">
          <ac:chgData name="Niccolò Gazzanelli" userId="14f8d96c-7701-486b-a320-e21616b9ca3c" providerId="ADAL" clId="{821D024C-0EBA-42CC-B5E4-729F53373912}" dt="2022-11-08T18:05:50.184" v="3" actId="21"/>
          <ac:picMkLst>
            <pc:docMk/>
            <pc:sldMk cId="2490123863" sldId="256"/>
            <ac:picMk id="5" creationId="{8EE78CA9-4418-EC84-8153-68FEED29D267}"/>
          </ac:picMkLst>
        </pc:picChg>
      </pc:sldChg>
      <pc:sldChg chg="addSp delSp modSp mod setBg setClrOvrMap">
        <pc:chgData name="Niccolò Gazzanelli" userId="14f8d96c-7701-486b-a320-e21616b9ca3c" providerId="ADAL" clId="{821D024C-0EBA-42CC-B5E4-729F53373912}" dt="2022-11-08T18:08:43.312" v="38" actId="1076"/>
        <pc:sldMkLst>
          <pc:docMk/>
          <pc:sldMk cId="1826649299" sldId="295"/>
        </pc:sldMkLst>
        <pc:spChg chg="mod">
          <ac:chgData name="Niccolò Gazzanelli" userId="14f8d96c-7701-486b-a320-e21616b9ca3c" providerId="ADAL" clId="{821D024C-0EBA-42CC-B5E4-729F53373912}" dt="2022-11-08T18:06:31.231" v="19" actId="26606"/>
          <ac:spMkLst>
            <pc:docMk/>
            <pc:sldMk cId="1826649299" sldId="295"/>
            <ac:spMk id="2" creationId="{857F6186-A65A-0503-3462-92EE5AA66A2C}"/>
          </ac:spMkLst>
        </pc:spChg>
        <pc:spChg chg="mod">
          <ac:chgData name="Niccolò Gazzanelli" userId="14f8d96c-7701-486b-a320-e21616b9ca3c" providerId="ADAL" clId="{821D024C-0EBA-42CC-B5E4-729F53373912}" dt="2022-11-08T18:06:31.231" v="19" actId="26606"/>
          <ac:spMkLst>
            <pc:docMk/>
            <pc:sldMk cId="1826649299" sldId="295"/>
            <ac:spMk id="4" creationId="{BA69C60E-9B78-1973-CA44-AD892107D6E2}"/>
          </ac:spMkLst>
        </pc:spChg>
        <pc:spChg chg="mod">
          <ac:chgData name="Niccolò Gazzanelli" userId="14f8d96c-7701-486b-a320-e21616b9ca3c" providerId="ADAL" clId="{821D024C-0EBA-42CC-B5E4-729F53373912}" dt="2022-11-08T18:08:38.566" v="36" actId="1076"/>
          <ac:spMkLst>
            <pc:docMk/>
            <pc:sldMk cId="1826649299" sldId="295"/>
            <ac:spMk id="5" creationId="{CED45ABB-8251-8F15-F8AE-FCA3241DE02C}"/>
          </ac:spMkLst>
        </pc:spChg>
        <pc:spChg chg="add del">
          <ac:chgData name="Niccolò Gazzanelli" userId="14f8d96c-7701-486b-a320-e21616b9ca3c" providerId="ADAL" clId="{821D024C-0EBA-42CC-B5E4-729F53373912}" dt="2022-11-08T18:06:31.231" v="19" actId="26606"/>
          <ac:spMkLst>
            <pc:docMk/>
            <pc:sldMk cId="1826649299" sldId="295"/>
            <ac:spMk id="23" creationId="{2B566528-1B12-4246-9431-5C2D7D081168}"/>
          </ac:spMkLst>
        </pc:spChg>
        <pc:spChg chg="add del">
          <ac:chgData name="Niccolò Gazzanelli" userId="14f8d96c-7701-486b-a320-e21616b9ca3c" providerId="ADAL" clId="{821D024C-0EBA-42CC-B5E4-729F53373912}" dt="2022-11-08T18:06:08.457" v="7" actId="26606"/>
          <ac:spMkLst>
            <pc:docMk/>
            <pc:sldMk cId="1826649299" sldId="295"/>
            <ac:spMk id="34" creationId="{F13C74B1-5B17-4795-BED0-7140497B445A}"/>
          </ac:spMkLst>
        </pc:spChg>
        <pc:spChg chg="add del">
          <ac:chgData name="Niccolò Gazzanelli" userId="14f8d96c-7701-486b-a320-e21616b9ca3c" providerId="ADAL" clId="{821D024C-0EBA-42CC-B5E4-729F53373912}" dt="2022-11-08T18:06:08.457" v="7" actId="26606"/>
          <ac:spMkLst>
            <pc:docMk/>
            <pc:sldMk cId="1826649299" sldId="295"/>
            <ac:spMk id="36" creationId="{D4974D33-8DC5-464E-8C6D-BE58F0669C17}"/>
          </ac:spMkLst>
        </pc:spChg>
        <pc:spChg chg="add del">
          <ac:chgData name="Niccolò Gazzanelli" userId="14f8d96c-7701-486b-a320-e21616b9ca3c" providerId="ADAL" clId="{821D024C-0EBA-42CC-B5E4-729F53373912}" dt="2022-11-08T18:06:12.834" v="9" actId="26606"/>
          <ac:spMkLst>
            <pc:docMk/>
            <pc:sldMk cId="1826649299" sldId="295"/>
            <ac:spMk id="38" creationId="{5E39A796-BE83-48B1-B33F-35C4A32AAB57}"/>
          </ac:spMkLst>
        </pc:spChg>
        <pc:spChg chg="add del">
          <ac:chgData name="Niccolò Gazzanelli" userId="14f8d96c-7701-486b-a320-e21616b9ca3c" providerId="ADAL" clId="{821D024C-0EBA-42CC-B5E4-729F53373912}" dt="2022-11-08T18:06:12.834" v="9" actId="26606"/>
          <ac:spMkLst>
            <pc:docMk/>
            <pc:sldMk cId="1826649299" sldId="295"/>
            <ac:spMk id="39" creationId="{72F84B47-E267-4194-8194-831DB7B5547F}"/>
          </ac:spMkLst>
        </pc:spChg>
        <pc:spChg chg="add del">
          <ac:chgData name="Niccolò Gazzanelli" userId="14f8d96c-7701-486b-a320-e21616b9ca3c" providerId="ADAL" clId="{821D024C-0EBA-42CC-B5E4-729F53373912}" dt="2022-11-08T18:06:22.004" v="15" actId="26606"/>
          <ac:spMkLst>
            <pc:docMk/>
            <pc:sldMk cId="1826649299" sldId="295"/>
            <ac:spMk id="40" creationId="{7A5F0580-5EE9-419F-96EE-B6529EF6E7D0}"/>
          </ac:spMkLst>
        </pc:spChg>
        <pc:spChg chg="add del">
          <ac:chgData name="Niccolò Gazzanelli" userId="14f8d96c-7701-486b-a320-e21616b9ca3c" providerId="ADAL" clId="{821D024C-0EBA-42CC-B5E4-729F53373912}" dt="2022-11-08T18:06:17.460" v="11" actId="26606"/>
          <ac:spMkLst>
            <pc:docMk/>
            <pc:sldMk cId="1826649299" sldId="295"/>
            <ac:spMk id="41" creationId="{C232B152-3720-4D3B-97ED-45CE5483F16F}"/>
          </ac:spMkLst>
        </pc:spChg>
        <pc:spChg chg="add del">
          <ac:chgData name="Niccolò Gazzanelli" userId="14f8d96c-7701-486b-a320-e21616b9ca3c" providerId="ADAL" clId="{821D024C-0EBA-42CC-B5E4-729F53373912}" dt="2022-11-08T18:06:17.460" v="11" actId="26606"/>
          <ac:spMkLst>
            <pc:docMk/>
            <pc:sldMk cId="1826649299" sldId="295"/>
            <ac:spMk id="42" creationId="{11BAB570-FF10-4E96-8A3F-FA9804702B89}"/>
          </ac:spMkLst>
        </pc:spChg>
        <pc:spChg chg="add del">
          <ac:chgData name="Niccolò Gazzanelli" userId="14f8d96c-7701-486b-a320-e21616b9ca3c" providerId="ADAL" clId="{821D024C-0EBA-42CC-B5E4-729F53373912}" dt="2022-11-08T18:06:17.460" v="11" actId="26606"/>
          <ac:spMkLst>
            <pc:docMk/>
            <pc:sldMk cId="1826649299" sldId="295"/>
            <ac:spMk id="43" creationId="{4B9FAFB2-BEB5-4848-8018-BCAD99E2E1AA}"/>
          </ac:spMkLst>
        </pc:spChg>
        <pc:spChg chg="add del">
          <ac:chgData name="Niccolò Gazzanelli" userId="14f8d96c-7701-486b-a320-e21616b9ca3c" providerId="ADAL" clId="{821D024C-0EBA-42CC-B5E4-729F53373912}" dt="2022-11-08T18:06:20.372" v="13" actId="26606"/>
          <ac:spMkLst>
            <pc:docMk/>
            <pc:sldMk cId="1826649299" sldId="295"/>
            <ac:spMk id="45" creationId="{45D37F4E-DDB4-456B-97E0-9937730A039F}"/>
          </ac:spMkLst>
        </pc:spChg>
        <pc:spChg chg="add del">
          <ac:chgData name="Niccolò Gazzanelli" userId="14f8d96c-7701-486b-a320-e21616b9ca3c" providerId="ADAL" clId="{821D024C-0EBA-42CC-B5E4-729F53373912}" dt="2022-11-08T18:06:20.372" v="13" actId="26606"/>
          <ac:spMkLst>
            <pc:docMk/>
            <pc:sldMk cId="1826649299" sldId="295"/>
            <ac:spMk id="46" creationId="{B2DD41CD-8F47-4F56-AD12-4E2FF7696987}"/>
          </ac:spMkLst>
        </pc:spChg>
        <pc:spChg chg="add del">
          <ac:chgData name="Niccolò Gazzanelli" userId="14f8d96c-7701-486b-a320-e21616b9ca3c" providerId="ADAL" clId="{821D024C-0EBA-42CC-B5E4-729F53373912}" dt="2022-11-08T18:06:22.004" v="15" actId="26606"/>
          <ac:spMkLst>
            <pc:docMk/>
            <pc:sldMk cId="1826649299" sldId="295"/>
            <ac:spMk id="48" creationId="{9AA72BD9-2C5A-4EDC-931F-5AA08EACA0F3}"/>
          </ac:spMkLst>
        </pc:spChg>
        <pc:spChg chg="add del">
          <ac:chgData name="Niccolò Gazzanelli" userId="14f8d96c-7701-486b-a320-e21616b9ca3c" providerId="ADAL" clId="{821D024C-0EBA-42CC-B5E4-729F53373912}" dt="2022-11-08T18:06:22.004" v="15" actId="26606"/>
          <ac:spMkLst>
            <pc:docMk/>
            <pc:sldMk cId="1826649299" sldId="295"/>
            <ac:spMk id="49" creationId="{DD3981AC-7B61-4947-BCF3-F7AA7FA385B9}"/>
          </ac:spMkLst>
        </pc:spChg>
        <pc:spChg chg="add del">
          <ac:chgData name="Niccolò Gazzanelli" userId="14f8d96c-7701-486b-a320-e21616b9ca3c" providerId="ADAL" clId="{821D024C-0EBA-42CC-B5E4-729F53373912}" dt="2022-11-08T18:06:22.004" v="15" actId="26606"/>
          <ac:spMkLst>
            <pc:docMk/>
            <pc:sldMk cId="1826649299" sldId="295"/>
            <ac:spMk id="50" creationId="{55D4142C-5077-457F-A6AD-3FECFDB39685}"/>
          </ac:spMkLst>
        </pc:spChg>
        <pc:spChg chg="add del">
          <ac:chgData name="Niccolò Gazzanelli" userId="14f8d96c-7701-486b-a320-e21616b9ca3c" providerId="ADAL" clId="{821D024C-0EBA-42CC-B5E4-729F53373912}" dt="2022-11-08T18:06:28.058" v="17" actId="26606"/>
          <ac:spMkLst>
            <pc:docMk/>
            <pc:sldMk cId="1826649299" sldId="295"/>
            <ac:spMk id="52" creationId="{45D37F4E-DDB4-456B-97E0-9937730A039F}"/>
          </ac:spMkLst>
        </pc:spChg>
        <pc:spChg chg="add del">
          <ac:chgData name="Niccolò Gazzanelli" userId="14f8d96c-7701-486b-a320-e21616b9ca3c" providerId="ADAL" clId="{821D024C-0EBA-42CC-B5E4-729F53373912}" dt="2022-11-08T18:06:28.058" v="17" actId="26606"/>
          <ac:spMkLst>
            <pc:docMk/>
            <pc:sldMk cId="1826649299" sldId="295"/>
            <ac:spMk id="53" creationId="{B2DD41CD-8F47-4F56-AD12-4E2FF7696987}"/>
          </ac:spMkLst>
        </pc:spChg>
        <pc:spChg chg="add del">
          <ac:chgData name="Niccolò Gazzanelli" userId="14f8d96c-7701-486b-a320-e21616b9ca3c" providerId="ADAL" clId="{821D024C-0EBA-42CC-B5E4-729F53373912}" dt="2022-11-08T18:06:31.231" v="19" actId="26606"/>
          <ac:spMkLst>
            <pc:docMk/>
            <pc:sldMk cId="1826649299" sldId="295"/>
            <ac:spMk id="55" creationId="{9D25F302-27C5-414F-97F8-6EA0A6C028BA}"/>
          </ac:spMkLst>
        </pc:spChg>
        <pc:spChg chg="add del">
          <ac:chgData name="Niccolò Gazzanelli" userId="14f8d96c-7701-486b-a320-e21616b9ca3c" providerId="ADAL" clId="{821D024C-0EBA-42CC-B5E4-729F53373912}" dt="2022-11-08T18:06:31.231" v="19" actId="26606"/>
          <ac:spMkLst>
            <pc:docMk/>
            <pc:sldMk cId="1826649299" sldId="295"/>
            <ac:spMk id="56" creationId="{830A36F8-48C2-4842-A87B-8CE8DF4E7FD2}"/>
          </ac:spMkLst>
        </pc:spChg>
        <pc:spChg chg="add del">
          <ac:chgData name="Niccolò Gazzanelli" userId="14f8d96c-7701-486b-a320-e21616b9ca3c" providerId="ADAL" clId="{821D024C-0EBA-42CC-B5E4-729F53373912}" dt="2022-11-08T18:06:31.231" v="19" actId="26606"/>
          <ac:spMkLst>
            <pc:docMk/>
            <pc:sldMk cId="1826649299" sldId="295"/>
            <ac:spMk id="57" creationId="{8F451A30-466B-4996-9BA5-CD6ABCC6D558}"/>
          </ac:spMkLst>
        </pc:spChg>
        <pc:grpChg chg="add del">
          <ac:chgData name="Niccolò Gazzanelli" userId="14f8d96c-7701-486b-a320-e21616b9ca3c" providerId="ADAL" clId="{821D024C-0EBA-42CC-B5E4-729F53373912}" dt="2022-11-08T18:06:31.231" v="19" actId="26606"/>
          <ac:grpSpMkLst>
            <pc:docMk/>
            <pc:sldMk cId="1826649299" sldId="295"/>
            <ac:grpSpMk id="26" creationId="{828A5161-06F1-46CF-8AD7-844680A59E13}"/>
          </ac:grpSpMkLst>
        </pc:grpChg>
        <pc:grpChg chg="add del">
          <ac:chgData name="Niccolò Gazzanelli" userId="14f8d96c-7701-486b-a320-e21616b9ca3c" providerId="ADAL" clId="{821D024C-0EBA-42CC-B5E4-729F53373912}" dt="2022-11-08T18:06:31.231" v="19" actId="26606"/>
          <ac:grpSpMkLst>
            <pc:docMk/>
            <pc:sldMk cId="1826649299" sldId="295"/>
            <ac:grpSpMk id="28" creationId="{5995D10D-E9C9-47DB-AE7E-801FEF38F5C9}"/>
          </ac:grpSpMkLst>
        </pc:grpChg>
        <pc:picChg chg="add mod ord">
          <ac:chgData name="Niccolò Gazzanelli" userId="14f8d96c-7701-486b-a320-e21616b9ca3c" providerId="ADAL" clId="{821D024C-0EBA-42CC-B5E4-729F53373912}" dt="2022-11-08T18:08:43.312" v="38" actId="1076"/>
          <ac:picMkLst>
            <pc:docMk/>
            <pc:sldMk cId="1826649299" sldId="295"/>
            <ac:picMk id="3" creationId="{4D24419A-25C8-6D9F-904F-8F15DC34EA02}"/>
          </ac:picMkLst>
        </pc:picChg>
      </pc:sldChg>
    </pc:docChg>
  </pc:docChgLst>
  <pc:docChgLst>
    <pc:chgData name="Alberto Maria Nobili" userId="f5628e37-c365-47e5-9ca1-c2efbd5c5652" providerId="ADAL" clId="{A2ABC644-9856-2A49-AC5A-C23D804C3A30}"/>
    <pc:docChg chg="modSld">
      <pc:chgData name="Alberto Maria Nobili" userId="f5628e37-c365-47e5-9ca1-c2efbd5c5652" providerId="ADAL" clId="{A2ABC644-9856-2A49-AC5A-C23D804C3A30}" dt="2022-11-07T07:46:49.529" v="2" actId="1038"/>
      <pc:docMkLst>
        <pc:docMk/>
      </pc:docMkLst>
      <pc:sldChg chg="modSp mod">
        <pc:chgData name="Alberto Maria Nobili" userId="f5628e37-c365-47e5-9ca1-c2efbd5c5652" providerId="ADAL" clId="{A2ABC644-9856-2A49-AC5A-C23D804C3A30}" dt="2022-11-07T07:46:49.529" v="2" actId="1038"/>
        <pc:sldMkLst>
          <pc:docMk/>
          <pc:sldMk cId="501271171" sldId="329"/>
        </pc:sldMkLst>
        <pc:picChg chg="mod">
          <ac:chgData name="Alberto Maria Nobili" userId="f5628e37-c365-47e5-9ca1-c2efbd5c5652" providerId="ADAL" clId="{A2ABC644-9856-2A49-AC5A-C23D804C3A30}" dt="2022-11-07T07:46:49.529" v="2" actId="1038"/>
          <ac:picMkLst>
            <pc:docMk/>
            <pc:sldMk cId="501271171" sldId="329"/>
            <ac:picMk id="5" creationId="{90090E82-ADB0-8DBE-CD83-B1E8A2718AAA}"/>
          </ac:picMkLst>
        </pc:picChg>
      </pc:sldChg>
    </pc:docChg>
  </pc:docChgLst>
  <pc:docChgLst>
    <pc:chgData name="Alberto Maria Nobili" userId="f5628e37-c365-47e5-9ca1-c2efbd5c5652" providerId="ADAL" clId="{E2404F76-BA0D-4E9E-846C-C39AA81A1CDD}"/>
    <pc:docChg chg="custSel modSld">
      <pc:chgData name="Alberto Maria Nobili" userId="f5628e37-c365-47e5-9ca1-c2efbd5c5652" providerId="ADAL" clId="{E2404F76-BA0D-4E9E-846C-C39AA81A1CDD}" dt="2022-11-09T09:35:17.898" v="70"/>
      <pc:docMkLst>
        <pc:docMk/>
      </pc:docMkLst>
      <pc:sldChg chg="delSp modSp mod">
        <pc:chgData name="Alberto Maria Nobili" userId="f5628e37-c365-47e5-9ca1-c2efbd5c5652" providerId="ADAL" clId="{E2404F76-BA0D-4E9E-846C-C39AA81A1CDD}" dt="2022-11-09T09:18:10.823" v="37" actId="962"/>
        <pc:sldMkLst>
          <pc:docMk/>
          <pc:sldMk cId="3112077784" sldId="299"/>
        </pc:sldMkLst>
        <pc:picChg chg="del mod">
          <ac:chgData name="Alberto Maria Nobili" userId="f5628e37-c365-47e5-9ca1-c2efbd5c5652" providerId="ADAL" clId="{E2404F76-BA0D-4E9E-846C-C39AA81A1CDD}" dt="2022-11-09T09:18:10.822" v="35" actId="478"/>
          <ac:picMkLst>
            <pc:docMk/>
            <pc:sldMk cId="3112077784" sldId="299"/>
            <ac:picMk id="3" creationId="{11B10320-8072-DC47-5603-812CF6BFE9AC}"/>
          </ac:picMkLst>
        </pc:picChg>
        <pc:picChg chg="mod ord replST">
          <ac:chgData name="Alberto Maria Nobili" userId="f5628e37-c365-47e5-9ca1-c2efbd5c5652" providerId="ADAL" clId="{E2404F76-BA0D-4E9E-846C-C39AA81A1CDD}" dt="2022-11-09T09:18:10.823" v="37" actId="962"/>
          <ac:picMkLst>
            <pc:docMk/>
            <pc:sldMk cId="3112077784" sldId="299"/>
            <ac:picMk id="4" creationId="{D91E3673-347A-BE49-9487-20ACECACBF02}"/>
          </ac:picMkLst>
        </pc:picChg>
      </pc:sldChg>
      <pc:sldChg chg="delSp modSp mod">
        <pc:chgData name="Alberto Maria Nobili" userId="f5628e37-c365-47e5-9ca1-c2efbd5c5652" providerId="ADAL" clId="{E2404F76-BA0D-4E9E-846C-C39AA81A1CDD}" dt="2022-11-09T09:18:39.557" v="69" actId="962"/>
        <pc:sldMkLst>
          <pc:docMk/>
          <pc:sldMk cId="1450594482" sldId="317"/>
        </pc:sldMkLst>
        <pc:picChg chg="del mod">
          <ac:chgData name="Alberto Maria Nobili" userId="f5628e37-c365-47e5-9ca1-c2efbd5c5652" providerId="ADAL" clId="{E2404F76-BA0D-4E9E-846C-C39AA81A1CDD}" dt="2022-11-09T09:18:39.555" v="67" actId="478"/>
          <ac:picMkLst>
            <pc:docMk/>
            <pc:sldMk cId="1450594482" sldId="317"/>
            <ac:picMk id="3" creationId="{EBD5BEA0-8284-B3FC-7816-3496915157B2}"/>
          </ac:picMkLst>
        </pc:picChg>
        <pc:picChg chg="mod ord replST">
          <ac:chgData name="Alberto Maria Nobili" userId="f5628e37-c365-47e5-9ca1-c2efbd5c5652" providerId="ADAL" clId="{E2404F76-BA0D-4E9E-846C-C39AA81A1CDD}" dt="2022-11-09T09:18:39.557" v="69" actId="962"/>
          <ac:picMkLst>
            <pc:docMk/>
            <pc:sldMk cId="1450594482" sldId="317"/>
            <ac:picMk id="6" creationId="{35CAC228-5780-153B-8157-2049978E1958}"/>
          </ac:picMkLst>
        </pc:picChg>
      </pc:sldChg>
      <pc:sldChg chg="modAnim">
        <pc:chgData name="Alberto Maria Nobili" userId="f5628e37-c365-47e5-9ca1-c2efbd5c5652" providerId="ADAL" clId="{E2404F76-BA0D-4E9E-846C-C39AA81A1CDD}" dt="2022-11-09T09:35:17.898" v="70"/>
        <pc:sldMkLst>
          <pc:docMk/>
          <pc:sldMk cId="1460506573" sldId="348"/>
        </pc:sldMkLst>
      </pc:sldChg>
    </pc:docChg>
  </pc:docChgLst>
  <pc:docChgLst>
    <pc:chgData name="Alberto Maria Nobili" userId="f5628e37-c365-47e5-9ca1-c2efbd5c5652" providerId="ADAL" clId="{5938AB41-7BAE-49E7-B053-4910AFC12AD0}"/>
    <pc:docChg chg="modSld">
      <pc:chgData name="Alberto Maria Nobili" userId="f5628e37-c365-47e5-9ca1-c2efbd5c5652" providerId="ADAL" clId="{5938AB41-7BAE-49E7-B053-4910AFC12AD0}" dt="2022-11-02T10:11:44.059" v="64" actId="20577"/>
      <pc:docMkLst>
        <pc:docMk/>
      </pc:docMkLst>
      <pc:sldChg chg="modSp mod">
        <pc:chgData name="Alberto Maria Nobili" userId="f5628e37-c365-47e5-9ca1-c2efbd5c5652" providerId="ADAL" clId="{5938AB41-7BAE-49E7-B053-4910AFC12AD0}" dt="2022-11-02T09:45:36.003" v="43" actId="20577"/>
        <pc:sldMkLst>
          <pc:docMk/>
          <pc:sldMk cId="2490123863" sldId="256"/>
        </pc:sldMkLst>
        <pc:spChg chg="mod">
          <ac:chgData name="Alberto Maria Nobili" userId="f5628e37-c365-47e5-9ca1-c2efbd5c5652" providerId="ADAL" clId="{5938AB41-7BAE-49E7-B053-4910AFC12AD0}" dt="2022-11-02T09:45:36.003" v="43" actId="20577"/>
          <ac:spMkLst>
            <pc:docMk/>
            <pc:sldMk cId="2490123863" sldId="256"/>
            <ac:spMk id="3" creationId="{00000000-0000-0000-0000-000000000000}"/>
          </ac:spMkLst>
        </pc:spChg>
      </pc:sldChg>
      <pc:sldChg chg="modSp mod">
        <pc:chgData name="Alberto Maria Nobili" userId="f5628e37-c365-47e5-9ca1-c2efbd5c5652" providerId="ADAL" clId="{5938AB41-7BAE-49E7-B053-4910AFC12AD0}" dt="2022-11-02T10:11:44.059" v="64" actId="20577"/>
        <pc:sldMkLst>
          <pc:docMk/>
          <pc:sldMk cId="3469335492" sldId="258"/>
        </pc:sldMkLst>
        <pc:spChg chg="mod">
          <ac:chgData name="Alberto Maria Nobili" userId="f5628e37-c365-47e5-9ca1-c2efbd5c5652" providerId="ADAL" clId="{5938AB41-7BAE-49E7-B053-4910AFC12AD0}" dt="2022-11-02T10:11:44.059" v="64" actId="20577"/>
          <ac:spMkLst>
            <pc:docMk/>
            <pc:sldMk cId="3469335492" sldId="258"/>
            <ac:spMk id="35" creationId="{1DC683D5-CA59-1763-757A-E4E96B316E73}"/>
          </ac:spMkLst>
        </pc:spChg>
      </pc:sldChg>
      <pc:sldChg chg="mod modShow">
        <pc:chgData name="Alberto Maria Nobili" userId="f5628e37-c365-47e5-9ca1-c2efbd5c5652" providerId="ADAL" clId="{5938AB41-7BAE-49E7-B053-4910AFC12AD0}" dt="2022-11-02T09:45:59.956" v="44" actId="729"/>
        <pc:sldMkLst>
          <pc:docMk/>
          <pc:sldMk cId="1381206649" sldId="325"/>
        </pc:sldMkLst>
      </pc:sldChg>
      <pc:sldChg chg="mod modShow">
        <pc:chgData name="Alberto Maria Nobili" userId="f5628e37-c365-47e5-9ca1-c2efbd5c5652" providerId="ADAL" clId="{5938AB41-7BAE-49E7-B053-4910AFC12AD0}" dt="2022-11-02T09:46:15.476" v="45" actId="729"/>
        <pc:sldMkLst>
          <pc:docMk/>
          <pc:sldMk cId="3192830662" sldId="343"/>
        </pc:sldMkLst>
      </pc:sldChg>
    </pc:docChg>
  </pc:docChgLst>
  <pc:docChgLst>
    <pc:chgData name="Alberto Maria Nobili" userId="96444e9e5c7b3c97" providerId="LiveId" clId="{6EC0E4C1-3700-42F8-B9ED-36D36AE13A21}"/>
    <pc:docChg chg="undo custSel addSld delSld modSld sldOrd modSection">
      <pc:chgData name="Alberto Maria Nobili" userId="96444e9e5c7b3c97" providerId="LiveId" clId="{6EC0E4C1-3700-42F8-B9ED-36D36AE13A21}" dt="2022-08-30T19:00:47.559" v="1255" actId="20577"/>
      <pc:docMkLst>
        <pc:docMk/>
      </pc:docMkLst>
      <pc:sldChg chg="modSp mod">
        <pc:chgData name="Alberto Maria Nobili" userId="96444e9e5c7b3c97" providerId="LiveId" clId="{6EC0E4C1-3700-42F8-B9ED-36D36AE13A21}" dt="2022-08-30T18:38:29.867" v="441" actId="1076"/>
        <pc:sldMkLst>
          <pc:docMk/>
          <pc:sldMk cId="3924508755" sldId="314"/>
        </pc:sldMkLst>
        <pc:spChg chg="mod">
          <ac:chgData name="Alberto Maria Nobili" userId="96444e9e5c7b3c97" providerId="LiveId" clId="{6EC0E4C1-3700-42F8-B9ED-36D36AE13A21}" dt="2022-08-30T18:37:58.089" v="433" actId="21"/>
          <ac:spMkLst>
            <pc:docMk/>
            <pc:sldMk cId="3924508755" sldId="314"/>
            <ac:spMk id="6" creationId="{D7565EDF-E101-F7AC-8D2F-7D7DD335D4C7}"/>
          </ac:spMkLst>
        </pc:spChg>
        <pc:picChg chg="mod">
          <ac:chgData name="Alberto Maria Nobili" userId="96444e9e5c7b3c97" providerId="LiveId" clId="{6EC0E4C1-3700-42F8-B9ED-36D36AE13A21}" dt="2022-08-30T18:38:29.867" v="441" actId="1076"/>
          <ac:picMkLst>
            <pc:docMk/>
            <pc:sldMk cId="3924508755" sldId="314"/>
            <ac:picMk id="5" creationId="{A9A70610-3B8B-091F-49C5-AEAB1B29AE2B}"/>
          </ac:picMkLst>
        </pc:picChg>
      </pc:sldChg>
      <pc:sldChg chg="addSp delSp modSp mod">
        <pc:chgData name="Alberto Maria Nobili" userId="96444e9e5c7b3c97" providerId="LiveId" clId="{6EC0E4C1-3700-42F8-B9ED-36D36AE13A21}" dt="2022-08-30T18:56:48.550" v="756" actId="207"/>
        <pc:sldMkLst>
          <pc:docMk/>
          <pc:sldMk cId="700575831" sldId="315"/>
        </pc:sldMkLst>
        <pc:spChg chg="mod">
          <ac:chgData name="Alberto Maria Nobili" userId="96444e9e5c7b3c97" providerId="LiveId" clId="{6EC0E4C1-3700-42F8-B9ED-36D36AE13A21}" dt="2022-08-30T18:38:45.680" v="443" actId="1076"/>
          <ac:spMkLst>
            <pc:docMk/>
            <pc:sldMk cId="700575831" sldId="315"/>
            <ac:spMk id="7" creationId="{2AB9DE22-8C54-DDB5-184C-9FCB441D5F6C}"/>
          </ac:spMkLst>
        </pc:spChg>
        <pc:spChg chg="mod">
          <ac:chgData name="Alberto Maria Nobili" userId="96444e9e5c7b3c97" providerId="LiveId" clId="{6EC0E4C1-3700-42F8-B9ED-36D36AE13A21}" dt="2022-08-30T18:26:20.105" v="136" actId="20577"/>
          <ac:spMkLst>
            <pc:docMk/>
            <pc:sldMk cId="700575831" sldId="315"/>
            <ac:spMk id="15" creationId="{13B1FD22-0940-D598-2692-4BEDE66984F8}"/>
          </ac:spMkLst>
        </pc:spChg>
        <pc:spChg chg="mod">
          <ac:chgData name="Alberto Maria Nobili" userId="96444e9e5c7b3c97" providerId="LiveId" clId="{6EC0E4C1-3700-42F8-B9ED-36D36AE13A21}" dt="2022-08-30T18:38:58.132" v="446" actId="1076"/>
          <ac:spMkLst>
            <pc:docMk/>
            <pc:sldMk cId="700575831" sldId="315"/>
            <ac:spMk id="20" creationId="{A36A600D-A5DA-2EF8-F70D-B62A2D6F3E52}"/>
          </ac:spMkLst>
        </pc:spChg>
        <pc:spChg chg="mod">
          <ac:chgData name="Alberto Maria Nobili" userId="96444e9e5c7b3c97" providerId="LiveId" clId="{6EC0E4C1-3700-42F8-B9ED-36D36AE13A21}" dt="2022-08-30T18:38:58.132" v="446" actId="1076"/>
          <ac:spMkLst>
            <pc:docMk/>
            <pc:sldMk cId="700575831" sldId="315"/>
            <ac:spMk id="21" creationId="{5693EE2A-BE4E-1ACD-6E78-433F1DCCD2C0}"/>
          </ac:spMkLst>
        </pc:spChg>
        <pc:spChg chg="mod">
          <ac:chgData name="Alberto Maria Nobili" userId="96444e9e5c7b3c97" providerId="LiveId" clId="{6EC0E4C1-3700-42F8-B9ED-36D36AE13A21}" dt="2022-08-30T18:38:58.132" v="446" actId="1076"/>
          <ac:spMkLst>
            <pc:docMk/>
            <pc:sldMk cId="700575831" sldId="315"/>
            <ac:spMk id="22" creationId="{4AA54C4F-2FA4-651D-E4A1-D20724D69499}"/>
          </ac:spMkLst>
        </pc:spChg>
        <pc:spChg chg="mod">
          <ac:chgData name="Alberto Maria Nobili" userId="96444e9e5c7b3c97" providerId="LiveId" clId="{6EC0E4C1-3700-42F8-B9ED-36D36AE13A21}" dt="2022-08-30T18:38:58.132" v="446" actId="1076"/>
          <ac:spMkLst>
            <pc:docMk/>
            <pc:sldMk cId="700575831" sldId="315"/>
            <ac:spMk id="23" creationId="{F355C987-E30A-EA37-B015-0AF068E998BB}"/>
          </ac:spMkLst>
        </pc:spChg>
        <pc:spChg chg="mod">
          <ac:chgData name="Alberto Maria Nobili" userId="96444e9e5c7b3c97" providerId="LiveId" clId="{6EC0E4C1-3700-42F8-B9ED-36D36AE13A21}" dt="2022-08-30T18:39:18.970" v="451" actId="12"/>
          <ac:spMkLst>
            <pc:docMk/>
            <pc:sldMk cId="700575831" sldId="315"/>
            <ac:spMk id="24" creationId="{306313F9-4556-B848-768B-B8AA7F388FE7}"/>
          </ac:spMkLst>
        </pc:spChg>
        <pc:spChg chg="mod">
          <ac:chgData name="Alberto Maria Nobili" userId="96444e9e5c7b3c97" providerId="LiveId" clId="{6EC0E4C1-3700-42F8-B9ED-36D36AE13A21}" dt="2022-08-30T18:39:21.208" v="452" actId="12"/>
          <ac:spMkLst>
            <pc:docMk/>
            <pc:sldMk cId="700575831" sldId="315"/>
            <ac:spMk id="25" creationId="{B0CABB1A-452E-C2FE-C50D-DD041AAFC80E}"/>
          </ac:spMkLst>
        </pc:spChg>
        <pc:spChg chg="mod">
          <ac:chgData name="Alberto Maria Nobili" userId="96444e9e5c7b3c97" providerId="LiveId" clId="{6EC0E4C1-3700-42F8-B9ED-36D36AE13A21}" dt="2022-08-30T18:40:58.792" v="480" actId="20577"/>
          <ac:spMkLst>
            <pc:docMk/>
            <pc:sldMk cId="700575831" sldId="315"/>
            <ac:spMk id="28" creationId="{1B20EEFC-3CC6-CD50-5524-77225905098E}"/>
          </ac:spMkLst>
        </pc:spChg>
        <pc:spChg chg="add mod">
          <ac:chgData name="Alberto Maria Nobili" userId="96444e9e5c7b3c97" providerId="LiveId" clId="{6EC0E4C1-3700-42F8-B9ED-36D36AE13A21}" dt="2022-08-30T18:56:48.550" v="756" actId="207"/>
          <ac:spMkLst>
            <pc:docMk/>
            <pc:sldMk cId="700575831" sldId="315"/>
            <ac:spMk id="34" creationId="{B008F489-985A-3024-07F9-A3B78525ABA1}"/>
          </ac:spMkLst>
        </pc:spChg>
        <pc:picChg chg="del mod replST">
          <ac:chgData name="Alberto Maria Nobili" userId="96444e9e5c7b3c97" providerId="LiveId" clId="{6EC0E4C1-3700-42F8-B9ED-36D36AE13A21}" dt="2022-08-30T18:06:05.956" v="50" actId="478"/>
          <ac:picMkLst>
            <pc:docMk/>
            <pc:sldMk cId="700575831" sldId="315"/>
            <ac:picMk id="4" creationId="{DE9E0024-3014-DD8D-702A-33E8526FEAAA}"/>
          </ac:picMkLst>
        </pc:picChg>
        <pc:picChg chg="del mod ord replST">
          <ac:chgData name="Alberto Maria Nobili" userId="96444e9e5c7b3c97" providerId="LiveId" clId="{6EC0E4C1-3700-42F8-B9ED-36D36AE13A21}" dt="2022-08-30T18:11:47.634" v="80" actId="478"/>
          <ac:picMkLst>
            <pc:docMk/>
            <pc:sldMk cId="700575831" sldId="315"/>
            <ac:picMk id="6" creationId="{0704820C-9E13-43B5-6085-9ED6EF0469C5}"/>
          </ac:picMkLst>
        </pc:picChg>
        <pc:picChg chg="del mod ord replST">
          <ac:chgData name="Alberto Maria Nobili" userId="96444e9e5c7b3c97" providerId="LiveId" clId="{6EC0E4C1-3700-42F8-B9ED-36D36AE13A21}" dt="2022-08-30T18:24:46.701" v="108" actId="478"/>
          <ac:picMkLst>
            <pc:docMk/>
            <pc:sldMk cId="700575831" sldId="315"/>
            <ac:picMk id="9" creationId="{006DD531-090F-4954-C728-22B86B1CB1BA}"/>
          </ac:picMkLst>
        </pc:picChg>
        <pc:picChg chg="del mod ord replST">
          <ac:chgData name="Alberto Maria Nobili" userId="96444e9e5c7b3c97" providerId="LiveId" clId="{6EC0E4C1-3700-42F8-B9ED-36D36AE13A21}" dt="2022-08-30T18:37:03.120" v="401" actId="478"/>
          <ac:picMkLst>
            <pc:docMk/>
            <pc:sldMk cId="700575831" sldId="315"/>
            <ac:picMk id="19" creationId="{E78BB57C-8EF4-898F-50B3-A13830323BF8}"/>
          </ac:picMkLst>
        </pc:picChg>
        <pc:picChg chg="del">
          <ac:chgData name="Alberto Maria Nobili" userId="96444e9e5c7b3c97" providerId="LiveId" clId="{6EC0E4C1-3700-42F8-B9ED-36D36AE13A21}" dt="2022-08-30T18:05:13.290" v="23" actId="478"/>
          <ac:picMkLst>
            <pc:docMk/>
            <pc:sldMk cId="700575831" sldId="315"/>
            <ac:picMk id="29" creationId="{29F08D26-E79A-CCAF-020E-B8C42F178342}"/>
          </ac:picMkLst>
        </pc:picChg>
        <pc:picChg chg="del mod ord replST">
          <ac:chgData name="Alberto Maria Nobili" userId="96444e9e5c7b3c97" providerId="LiveId" clId="{6EC0E4C1-3700-42F8-B9ED-36D36AE13A21}" dt="2022-08-30T18:37:23.785" v="429" actId="478"/>
          <ac:picMkLst>
            <pc:docMk/>
            <pc:sldMk cId="700575831" sldId="315"/>
            <ac:picMk id="31" creationId="{99DD8E9F-43F9-3B31-94CD-E89DB4C68218}"/>
          </ac:picMkLst>
        </pc:picChg>
        <pc:picChg chg="mod ord replST">
          <ac:chgData name="Alberto Maria Nobili" userId="96444e9e5c7b3c97" providerId="LiveId" clId="{6EC0E4C1-3700-42F8-B9ED-36D36AE13A21}" dt="2022-08-30T18:38:52.213" v="445" actId="1076"/>
          <ac:picMkLst>
            <pc:docMk/>
            <pc:sldMk cId="700575831" sldId="315"/>
            <ac:picMk id="33" creationId="{ACB37E5F-A4BC-327C-E8AA-5FF8C9E67AC9}"/>
          </ac:picMkLst>
        </pc:picChg>
      </pc:sldChg>
      <pc:sldChg chg="delSp modSp mod">
        <pc:chgData name="Alberto Maria Nobili" userId="96444e9e5c7b3c97" providerId="LiveId" clId="{6EC0E4C1-3700-42F8-B9ED-36D36AE13A21}" dt="2022-08-30T18:52:52.747" v="585" actId="1076"/>
        <pc:sldMkLst>
          <pc:docMk/>
          <pc:sldMk cId="3330797047" sldId="316"/>
        </pc:sldMkLst>
        <pc:spChg chg="mod">
          <ac:chgData name="Alberto Maria Nobili" userId="96444e9e5c7b3c97" providerId="LiveId" clId="{6EC0E4C1-3700-42F8-B9ED-36D36AE13A21}" dt="2022-08-30T18:33:41.343" v="263" actId="20577"/>
          <ac:spMkLst>
            <pc:docMk/>
            <pc:sldMk cId="3330797047" sldId="316"/>
            <ac:spMk id="15" creationId="{B990D0CB-5573-EBFB-00F4-D7D197274C1A}"/>
          </ac:spMkLst>
        </pc:spChg>
        <pc:spChg chg="mod">
          <ac:chgData name="Alberto Maria Nobili" userId="96444e9e5c7b3c97" providerId="LiveId" clId="{6EC0E4C1-3700-42F8-B9ED-36D36AE13A21}" dt="2022-08-30T18:50:29.570" v="567" actId="20577"/>
          <ac:spMkLst>
            <pc:docMk/>
            <pc:sldMk cId="3330797047" sldId="316"/>
            <ac:spMk id="19" creationId="{555075A6-FE96-D6F5-686F-C0D26BE04C70}"/>
          </ac:spMkLst>
        </pc:spChg>
        <pc:spChg chg="mod">
          <ac:chgData name="Alberto Maria Nobili" userId="96444e9e5c7b3c97" providerId="LiveId" clId="{6EC0E4C1-3700-42F8-B9ED-36D36AE13A21}" dt="2022-08-30T18:50:22.717" v="563" actId="20577"/>
          <ac:spMkLst>
            <pc:docMk/>
            <pc:sldMk cId="3330797047" sldId="316"/>
            <ac:spMk id="20" creationId="{5C22DAF9-8C08-86F5-8BE0-8CDBC9CE6771}"/>
          </ac:spMkLst>
        </pc:spChg>
        <pc:spChg chg="mod">
          <ac:chgData name="Alberto Maria Nobili" userId="96444e9e5c7b3c97" providerId="LiveId" clId="{6EC0E4C1-3700-42F8-B9ED-36D36AE13A21}" dt="2022-08-30T18:50:34.722" v="569" actId="20577"/>
          <ac:spMkLst>
            <pc:docMk/>
            <pc:sldMk cId="3330797047" sldId="316"/>
            <ac:spMk id="21" creationId="{F4E9E0C1-974C-F0D1-F2A2-CE5FC0BAE053}"/>
          </ac:spMkLst>
        </pc:spChg>
        <pc:spChg chg="mod">
          <ac:chgData name="Alberto Maria Nobili" userId="96444e9e5c7b3c97" providerId="LiveId" clId="{6EC0E4C1-3700-42F8-B9ED-36D36AE13A21}" dt="2022-08-30T18:51:29.821" v="574" actId="255"/>
          <ac:spMkLst>
            <pc:docMk/>
            <pc:sldMk cId="3330797047" sldId="316"/>
            <ac:spMk id="22" creationId="{11FA0F9F-BA88-B8AC-1A56-2C15C7481119}"/>
          </ac:spMkLst>
        </pc:spChg>
        <pc:spChg chg="mod">
          <ac:chgData name="Alberto Maria Nobili" userId="96444e9e5c7b3c97" providerId="LiveId" clId="{6EC0E4C1-3700-42F8-B9ED-36D36AE13A21}" dt="2022-08-30T18:52:07.315" v="580" actId="1076"/>
          <ac:spMkLst>
            <pc:docMk/>
            <pc:sldMk cId="3330797047" sldId="316"/>
            <ac:spMk id="23" creationId="{8FD1E6CD-2D6F-901C-D06B-BC1C89DC58DC}"/>
          </ac:spMkLst>
        </pc:spChg>
        <pc:spChg chg="mod">
          <ac:chgData name="Alberto Maria Nobili" userId="96444e9e5c7b3c97" providerId="LiveId" clId="{6EC0E4C1-3700-42F8-B9ED-36D36AE13A21}" dt="2022-08-30T18:51:33.131" v="575" actId="1076"/>
          <ac:spMkLst>
            <pc:docMk/>
            <pc:sldMk cId="3330797047" sldId="316"/>
            <ac:spMk id="24" creationId="{D7FA4EB2-6D45-84A4-C7D2-659B14014BA0}"/>
          </ac:spMkLst>
        </pc:spChg>
        <pc:spChg chg="mod">
          <ac:chgData name="Alberto Maria Nobili" userId="96444e9e5c7b3c97" providerId="LiveId" clId="{6EC0E4C1-3700-42F8-B9ED-36D36AE13A21}" dt="2022-08-30T18:52:14.638" v="582" actId="14100"/>
          <ac:spMkLst>
            <pc:docMk/>
            <pc:sldMk cId="3330797047" sldId="316"/>
            <ac:spMk id="25" creationId="{2CE85607-8FC5-E946-FC0D-03F8596E52A9}"/>
          </ac:spMkLst>
        </pc:spChg>
        <pc:spChg chg="mod">
          <ac:chgData name="Alberto Maria Nobili" userId="96444e9e5c7b3c97" providerId="LiveId" clId="{6EC0E4C1-3700-42F8-B9ED-36D36AE13A21}" dt="2022-08-30T18:52:14.638" v="582" actId="14100"/>
          <ac:spMkLst>
            <pc:docMk/>
            <pc:sldMk cId="3330797047" sldId="316"/>
            <ac:spMk id="26" creationId="{D3B3E7F4-FA6A-3E45-4372-5FC1D89DB257}"/>
          </ac:spMkLst>
        </pc:spChg>
        <pc:spChg chg="mod">
          <ac:chgData name="Alberto Maria Nobili" userId="96444e9e5c7b3c97" providerId="LiveId" clId="{6EC0E4C1-3700-42F8-B9ED-36D36AE13A21}" dt="2022-08-30T18:52:14.638" v="582" actId="14100"/>
          <ac:spMkLst>
            <pc:docMk/>
            <pc:sldMk cId="3330797047" sldId="316"/>
            <ac:spMk id="27" creationId="{B192EB1A-46D8-2D5B-44C8-1CBAF6780366}"/>
          </ac:spMkLst>
        </pc:spChg>
        <pc:spChg chg="mod">
          <ac:chgData name="Alberto Maria Nobili" userId="96444e9e5c7b3c97" providerId="LiveId" clId="{6EC0E4C1-3700-42F8-B9ED-36D36AE13A21}" dt="2022-08-30T18:52:52.747" v="585" actId="1076"/>
          <ac:spMkLst>
            <pc:docMk/>
            <pc:sldMk cId="3330797047" sldId="316"/>
            <ac:spMk id="28" creationId="{F2B25F7E-9EE4-8C88-736F-7B7E40972544}"/>
          </ac:spMkLst>
        </pc:spChg>
        <pc:spChg chg="del">
          <ac:chgData name="Alberto Maria Nobili" userId="96444e9e5c7b3c97" providerId="LiveId" clId="{6EC0E4C1-3700-42F8-B9ED-36D36AE13A21}" dt="2022-08-30T18:42:30.252" v="486" actId="478"/>
          <ac:spMkLst>
            <pc:docMk/>
            <pc:sldMk cId="3330797047" sldId="316"/>
            <ac:spMk id="29" creationId="{9F1AB184-2ADF-F842-F8A1-2BAAA2B259EA}"/>
          </ac:spMkLst>
        </pc:spChg>
      </pc:sldChg>
      <pc:sldChg chg="modSp mod">
        <pc:chgData name="Alberto Maria Nobili" userId="96444e9e5c7b3c97" providerId="LiveId" clId="{6EC0E4C1-3700-42F8-B9ED-36D36AE13A21}" dt="2022-08-30T18:55:20.832" v="599" actId="5793"/>
        <pc:sldMkLst>
          <pc:docMk/>
          <pc:sldMk cId="597306021" sldId="318"/>
        </pc:sldMkLst>
        <pc:spChg chg="mod">
          <ac:chgData name="Alberto Maria Nobili" userId="96444e9e5c7b3c97" providerId="LiveId" clId="{6EC0E4C1-3700-42F8-B9ED-36D36AE13A21}" dt="2022-08-30T18:55:20.832" v="599" actId="5793"/>
          <ac:spMkLst>
            <pc:docMk/>
            <pc:sldMk cId="597306021" sldId="318"/>
            <ac:spMk id="15" creationId="{B990D0CB-5573-EBFB-00F4-D7D197274C1A}"/>
          </ac:spMkLst>
        </pc:spChg>
      </pc:sldChg>
      <pc:sldChg chg="modSp del mod">
        <pc:chgData name="Alberto Maria Nobili" userId="96444e9e5c7b3c97" providerId="LiveId" clId="{6EC0E4C1-3700-42F8-B9ED-36D36AE13A21}" dt="2022-08-30T18:26:35.427" v="138" actId="47"/>
        <pc:sldMkLst>
          <pc:docMk/>
          <pc:sldMk cId="3830799061" sldId="319"/>
        </pc:sldMkLst>
        <pc:spChg chg="mod">
          <ac:chgData name="Alberto Maria Nobili" userId="96444e9e5c7b3c97" providerId="LiveId" clId="{6EC0E4C1-3700-42F8-B9ED-36D36AE13A21}" dt="2022-08-30T18:25:10.948" v="118" actId="20577"/>
          <ac:spMkLst>
            <pc:docMk/>
            <pc:sldMk cId="3830799061" sldId="319"/>
            <ac:spMk id="15" creationId="{13B1FD22-0940-D598-2692-4BEDE66984F8}"/>
          </ac:spMkLst>
        </pc:spChg>
      </pc:sldChg>
      <pc:sldChg chg="addSp modSp mod ord">
        <pc:chgData name="Alberto Maria Nobili" userId="96444e9e5c7b3c97" providerId="LiveId" clId="{6EC0E4C1-3700-42F8-B9ED-36D36AE13A21}" dt="2022-08-30T18:57:25.562" v="845" actId="1076"/>
        <pc:sldMkLst>
          <pc:docMk/>
          <pc:sldMk cId="1573849614" sldId="323"/>
        </pc:sldMkLst>
        <pc:spChg chg="add mod">
          <ac:chgData name="Alberto Maria Nobili" userId="96444e9e5c7b3c97" providerId="LiveId" clId="{6EC0E4C1-3700-42F8-B9ED-36D36AE13A21}" dt="2022-08-30T18:57:25.562" v="845" actId="1076"/>
          <ac:spMkLst>
            <pc:docMk/>
            <pc:sldMk cId="1573849614" sldId="323"/>
            <ac:spMk id="3" creationId="{12CF07B0-9B62-7AE6-9910-1133A8D1F468}"/>
          </ac:spMkLst>
        </pc:spChg>
        <pc:spChg chg="mod">
          <ac:chgData name="Alberto Maria Nobili" userId="96444e9e5c7b3c97" providerId="LiveId" clId="{6EC0E4C1-3700-42F8-B9ED-36D36AE13A21}" dt="2022-08-30T18:50:53.680" v="570" actId="20577"/>
          <ac:spMkLst>
            <pc:docMk/>
            <pc:sldMk cId="1573849614" sldId="323"/>
            <ac:spMk id="6" creationId="{37F65123-062A-4F75-5394-B6E47A4A5BE5}"/>
          </ac:spMkLst>
        </pc:spChg>
      </pc:sldChg>
      <pc:sldChg chg="addSp delSp modSp mod ord">
        <pc:chgData name="Alberto Maria Nobili" userId="96444e9e5c7b3c97" providerId="LiveId" clId="{6EC0E4C1-3700-42F8-B9ED-36D36AE13A21}" dt="2022-08-30T18:59:16.861" v="1114"/>
        <pc:sldMkLst>
          <pc:docMk/>
          <pc:sldMk cId="2851535957" sldId="324"/>
        </pc:sldMkLst>
        <pc:spChg chg="add mod">
          <ac:chgData name="Alberto Maria Nobili" userId="96444e9e5c7b3c97" providerId="LiveId" clId="{6EC0E4C1-3700-42F8-B9ED-36D36AE13A21}" dt="2022-08-30T18:57:56.252" v="929" actId="20577"/>
          <ac:spMkLst>
            <pc:docMk/>
            <pc:sldMk cId="2851535957" sldId="324"/>
            <ac:spMk id="3" creationId="{071F014A-7F1F-C226-7E6B-D9E30EF70BB9}"/>
          </ac:spMkLst>
        </pc:spChg>
        <pc:spChg chg="add mod">
          <ac:chgData name="Alberto Maria Nobili" userId="96444e9e5c7b3c97" providerId="LiveId" clId="{6EC0E4C1-3700-42F8-B9ED-36D36AE13A21}" dt="2022-08-30T18:59:16.861" v="1114"/>
          <ac:spMkLst>
            <pc:docMk/>
            <pc:sldMk cId="2851535957" sldId="324"/>
            <ac:spMk id="4" creationId="{FDEEB274-867D-EA8A-79D2-71A4A6E66996}"/>
          </ac:spMkLst>
        </pc:spChg>
        <pc:spChg chg="del">
          <ac:chgData name="Alberto Maria Nobili" userId="96444e9e5c7b3c97" providerId="LiveId" clId="{6EC0E4C1-3700-42F8-B9ED-36D36AE13A21}" dt="2022-08-30T18:59:16.361" v="1113" actId="478"/>
          <ac:spMkLst>
            <pc:docMk/>
            <pc:sldMk cId="2851535957" sldId="324"/>
            <ac:spMk id="15" creationId="{B990D0CB-5573-EBFB-00F4-D7D197274C1A}"/>
          </ac:spMkLst>
        </pc:spChg>
      </pc:sldChg>
      <pc:sldChg chg="delSp modSp add mod ord">
        <pc:chgData name="Alberto Maria Nobili" userId="96444e9e5c7b3c97" providerId="LiveId" clId="{6EC0E4C1-3700-42F8-B9ED-36D36AE13A21}" dt="2022-08-30T18:59:11.706" v="1112" actId="20577"/>
        <pc:sldMkLst>
          <pc:docMk/>
          <pc:sldMk cId="823864406" sldId="328"/>
        </pc:sldMkLst>
        <pc:spChg chg="mod">
          <ac:chgData name="Alberto Maria Nobili" userId="96444e9e5c7b3c97" providerId="LiveId" clId="{6EC0E4C1-3700-42F8-B9ED-36D36AE13A21}" dt="2022-08-30T18:59:11.706" v="1112" actId="20577"/>
          <ac:spMkLst>
            <pc:docMk/>
            <pc:sldMk cId="823864406" sldId="328"/>
            <ac:spMk id="4" creationId="{00000000-0000-0000-0000-000000000000}"/>
          </ac:spMkLst>
        </pc:spChg>
        <pc:spChg chg="mod">
          <ac:chgData name="Alberto Maria Nobili" userId="96444e9e5c7b3c97" providerId="LiveId" clId="{6EC0E4C1-3700-42F8-B9ED-36D36AE13A21}" dt="2022-08-30T18:38:03.142" v="435" actId="20577"/>
          <ac:spMkLst>
            <pc:docMk/>
            <pc:sldMk cId="823864406" sldId="328"/>
            <ac:spMk id="6" creationId="{D7565EDF-E101-F7AC-8D2F-7D7DD335D4C7}"/>
          </ac:spMkLst>
        </pc:spChg>
        <pc:picChg chg="del">
          <ac:chgData name="Alberto Maria Nobili" userId="96444e9e5c7b3c97" providerId="LiveId" clId="{6EC0E4C1-3700-42F8-B9ED-36D36AE13A21}" dt="2022-08-30T18:38:04.911" v="436" actId="478"/>
          <ac:picMkLst>
            <pc:docMk/>
            <pc:sldMk cId="823864406" sldId="328"/>
            <ac:picMk id="5" creationId="{A9A70610-3B8B-091F-49C5-AEAB1B29AE2B}"/>
          </ac:picMkLst>
        </pc:picChg>
      </pc:sldChg>
      <pc:sldChg chg="delSp modSp add del mod">
        <pc:chgData name="Alberto Maria Nobili" userId="96444e9e5c7b3c97" providerId="LiveId" clId="{6EC0E4C1-3700-42F8-B9ED-36D36AE13A21}" dt="2022-08-30T18:27:10.284" v="148" actId="47"/>
        <pc:sldMkLst>
          <pc:docMk/>
          <pc:sldMk cId="3924738319" sldId="328"/>
        </pc:sldMkLst>
        <pc:spChg chg="mod">
          <ac:chgData name="Alberto Maria Nobili" userId="96444e9e5c7b3c97" providerId="LiveId" clId="{6EC0E4C1-3700-42F8-B9ED-36D36AE13A21}" dt="2022-08-30T18:26:44.790" v="147" actId="20577"/>
          <ac:spMkLst>
            <pc:docMk/>
            <pc:sldMk cId="3924738319" sldId="328"/>
            <ac:spMk id="15" creationId="{13B1FD22-0940-D598-2692-4BEDE66984F8}"/>
          </ac:spMkLst>
        </pc:spChg>
        <pc:spChg chg="del">
          <ac:chgData name="Alberto Maria Nobili" userId="96444e9e5c7b3c97" providerId="LiveId" clId="{6EC0E4C1-3700-42F8-B9ED-36D36AE13A21}" dt="2022-08-30T18:26:41.565" v="139" actId="478"/>
          <ac:spMkLst>
            <pc:docMk/>
            <pc:sldMk cId="3924738319" sldId="328"/>
            <ac:spMk id="20" creationId="{A36A600D-A5DA-2EF8-F70D-B62A2D6F3E52}"/>
          </ac:spMkLst>
        </pc:spChg>
        <pc:spChg chg="del">
          <ac:chgData name="Alberto Maria Nobili" userId="96444e9e5c7b3c97" providerId="LiveId" clId="{6EC0E4C1-3700-42F8-B9ED-36D36AE13A21}" dt="2022-08-30T18:26:41.565" v="139" actId="478"/>
          <ac:spMkLst>
            <pc:docMk/>
            <pc:sldMk cId="3924738319" sldId="328"/>
            <ac:spMk id="21" creationId="{5693EE2A-BE4E-1ACD-6E78-433F1DCCD2C0}"/>
          </ac:spMkLst>
        </pc:spChg>
        <pc:spChg chg="del">
          <ac:chgData name="Alberto Maria Nobili" userId="96444e9e5c7b3c97" providerId="LiveId" clId="{6EC0E4C1-3700-42F8-B9ED-36D36AE13A21}" dt="2022-08-30T18:26:41.565" v="139" actId="478"/>
          <ac:spMkLst>
            <pc:docMk/>
            <pc:sldMk cId="3924738319" sldId="328"/>
            <ac:spMk id="22" creationId="{4AA54C4F-2FA4-651D-E4A1-D20724D69499}"/>
          </ac:spMkLst>
        </pc:spChg>
        <pc:spChg chg="del">
          <ac:chgData name="Alberto Maria Nobili" userId="96444e9e5c7b3c97" providerId="LiveId" clId="{6EC0E4C1-3700-42F8-B9ED-36D36AE13A21}" dt="2022-08-30T18:26:41.565" v="139" actId="478"/>
          <ac:spMkLst>
            <pc:docMk/>
            <pc:sldMk cId="3924738319" sldId="328"/>
            <ac:spMk id="23" creationId="{F355C987-E30A-EA37-B015-0AF068E998BB}"/>
          </ac:spMkLst>
        </pc:spChg>
        <pc:spChg chg="del">
          <ac:chgData name="Alberto Maria Nobili" userId="96444e9e5c7b3c97" providerId="LiveId" clId="{6EC0E4C1-3700-42F8-B9ED-36D36AE13A21}" dt="2022-08-30T18:26:41.565" v="139" actId="478"/>
          <ac:spMkLst>
            <pc:docMk/>
            <pc:sldMk cId="3924738319" sldId="328"/>
            <ac:spMk id="24" creationId="{306313F9-4556-B848-768B-B8AA7F388FE7}"/>
          </ac:spMkLst>
        </pc:spChg>
        <pc:spChg chg="del">
          <ac:chgData name="Alberto Maria Nobili" userId="96444e9e5c7b3c97" providerId="LiveId" clId="{6EC0E4C1-3700-42F8-B9ED-36D36AE13A21}" dt="2022-08-30T18:26:41.565" v="139" actId="478"/>
          <ac:spMkLst>
            <pc:docMk/>
            <pc:sldMk cId="3924738319" sldId="328"/>
            <ac:spMk id="25" creationId="{B0CABB1A-452E-C2FE-C50D-DD041AAFC80E}"/>
          </ac:spMkLst>
        </pc:spChg>
        <pc:spChg chg="del">
          <ac:chgData name="Alberto Maria Nobili" userId="96444e9e5c7b3c97" providerId="LiveId" clId="{6EC0E4C1-3700-42F8-B9ED-36D36AE13A21}" dt="2022-08-30T18:26:41.565" v="139" actId="478"/>
          <ac:spMkLst>
            <pc:docMk/>
            <pc:sldMk cId="3924738319" sldId="328"/>
            <ac:spMk id="26" creationId="{D62FF92D-9B4B-E3CA-3D7B-AC3189EB4CF6}"/>
          </ac:spMkLst>
        </pc:spChg>
        <pc:spChg chg="del">
          <ac:chgData name="Alberto Maria Nobili" userId="96444e9e5c7b3c97" providerId="LiveId" clId="{6EC0E4C1-3700-42F8-B9ED-36D36AE13A21}" dt="2022-08-30T18:26:41.565" v="139" actId="478"/>
          <ac:spMkLst>
            <pc:docMk/>
            <pc:sldMk cId="3924738319" sldId="328"/>
            <ac:spMk id="27" creationId="{0AC5D750-D7C2-FD54-F362-57F4E4C6D5D5}"/>
          </ac:spMkLst>
        </pc:spChg>
        <pc:spChg chg="del">
          <ac:chgData name="Alberto Maria Nobili" userId="96444e9e5c7b3c97" providerId="LiveId" clId="{6EC0E4C1-3700-42F8-B9ED-36D36AE13A21}" dt="2022-08-30T18:26:41.565" v="139" actId="478"/>
          <ac:spMkLst>
            <pc:docMk/>
            <pc:sldMk cId="3924738319" sldId="328"/>
            <ac:spMk id="28" creationId="{1B20EEFC-3CC6-CD50-5524-77225905098E}"/>
          </ac:spMkLst>
        </pc:spChg>
        <pc:picChg chg="del">
          <ac:chgData name="Alberto Maria Nobili" userId="96444e9e5c7b3c97" providerId="LiveId" clId="{6EC0E4C1-3700-42F8-B9ED-36D36AE13A21}" dt="2022-08-30T18:26:41.565" v="139" actId="478"/>
          <ac:picMkLst>
            <pc:docMk/>
            <pc:sldMk cId="3924738319" sldId="328"/>
            <ac:picMk id="19" creationId="{E78BB57C-8EF4-898F-50B3-A13830323BF8}"/>
          </ac:picMkLst>
        </pc:picChg>
      </pc:sldChg>
      <pc:sldChg chg="add del">
        <pc:chgData name="Alberto Maria Nobili" userId="96444e9e5c7b3c97" providerId="LiveId" clId="{6EC0E4C1-3700-42F8-B9ED-36D36AE13A21}" dt="2022-08-30T18:55:04.716" v="587" actId="47"/>
        <pc:sldMkLst>
          <pc:docMk/>
          <pc:sldMk cId="307178196" sldId="329"/>
        </pc:sldMkLst>
      </pc:sldChg>
      <pc:sldChg chg="addSp delSp modSp add mod">
        <pc:chgData name="Alberto Maria Nobili" userId="96444e9e5c7b3c97" providerId="LiveId" clId="{6EC0E4C1-3700-42F8-B9ED-36D36AE13A21}" dt="2022-08-30T18:56:12.190" v="667" actId="20577"/>
        <pc:sldMkLst>
          <pc:docMk/>
          <pc:sldMk cId="501271171" sldId="329"/>
        </pc:sldMkLst>
        <pc:spChg chg="add mod">
          <ac:chgData name="Alberto Maria Nobili" userId="96444e9e5c7b3c97" providerId="LiveId" clId="{6EC0E4C1-3700-42F8-B9ED-36D36AE13A21}" dt="2022-08-30T18:56:12.190" v="667" actId="20577"/>
          <ac:spMkLst>
            <pc:docMk/>
            <pc:sldMk cId="501271171" sldId="329"/>
            <ac:spMk id="3" creationId="{5CEEA8CB-D520-4C9D-3E70-A09A94569EEB}"/>
          </ac:spMkLst>
        </pc:spChg>
        <pc:spChg chg="del">
          <ac:chgData name="Alberto Maria Nobili" userId="96444e9e5c7b3c97" providerId="LiveId" clId="{6EC0E4C1-3700-42F8-B9ED-36D36AE13A21}" dt="2022-08-30T18:55:48.867" v="601" actId="478"/>
          <ac:spMkLst>
            <pc:docMk/>
            <pc:sldMk cId="501271171" sldId="329"/>
            <ac:spMk id="20" creationId="{A36A600D-A5DA-2EF8-F70D-B62A2D6F3E52}"/>
          </ac:spMkLst>
        </pc:spChg>
        <pc:spChg chg="del">
          <ac:chgData name="Alberto Maria Nobili" userId="96444e9e5c7b3c97" providerId="LiveId" clId="{6EC0E4C1-3700-42F8-B9ED-36D36AE13A21}" dt="2022-08-30T18:55:48.867" v="601" actId="478"/>
          <ac:spMkLst>
            <pc:docMk/>
            <pc:sldMk cId="501271171" sldId="329"/>
            <ac:spMk id="21" creationId="{5693EE2A-BE4E-1ACD-6E78-433F1DCCD2C0}"/>
          </ac:spMkLst>
        </pc:spChg>
        <pc:spChg chg="del">
          <ac:chgData name="Alberto Maria Nobili" userId="96444e9e5c7b3c97" providerId="LiveId" clId="{6EC0E4C1-3700-42F8-B9ED-36D36AE13A21}" dt="2022-08-30T18:55:48.867" v="601" actId="478"/>
          <ac:spMkLst>
            <pc:docMk/>
            <pc:sldMk cId="501271171" sldId="329"/>
            <ac:spMk id="22" creationId="{4AA54C4F-2FA4-651D-E4A1-D20724D69499}"/>
          </ac:spMkLst>
        </pc:spChg>
        <pc:spChg chg="del">
          <ac:chgData name="Alberto Maria Nobili" userId="96444e9e5c7b3c97" providerId="LiveId" clId="{6EC0E4C1-3700-42F8-B9ED-36D36AE13A21}" dt="2022-08-30T18:55:48.867" v="601" actId="478"/>
          <ac:spMkLst>
            <pc:docMk/>
            <pc:sldMk cId="501271171" sldId="329"/>
            <ac:spMk id="23" creationId="{F355C987-E30A-EA37-B015-0AF068E998BB}"/>
          </ac:spMkLst>
        </pc:spChg>
        <pc:spChg chg="del">
          <ac:chgData name="Alberto Maria Nobili" userId="96444e9e5c7b3c97" providerId="LiveId" clId="{6EC0E4C1-3700-42F8-B9ED-36D36AE13A21}" dt="2022-08-30T18:55:48.867" v="601" actId="478"/>
          <ac:spMkLst>
            <pc:docMk/>
            <pc:sldMk cId="501271171" sldId="329"/>
            <ac:spMk id="24" creationId="{306313F9-4556-B848-768B-B8AA7F388FE7}"/>
          </ac:spMkLst>
        </pc:spChg>
        <pc:spChg chg="del">
          <ac:chgData name="Alberto Maria Nobili" userId="96444e9e5c7b3c97" providerId="LiveId" clId="{6EC0E4C1-3700-42F8-B9ED-36D36AE13A21}" dt="2022-08-30T18:55:48.867" v="601" actId="478"/>
          <ac:spMkLst>
            <pc:docMk/>
            <pc:sldMk cId="501271171" sldId="329"/>
            <ac:spMk id="25" creationId="{B0CABB1A-452E-C2FE-C50D-DD041AAFC80E}"/>
          </ac:spMkLst>
        </pc:spChg>
        <pc:spChg chg="del">
          <ac:chgData name="Alberto Maria Nobili" userId="96444e9e5c7b3c97" providerId="LiveId" clId="{6EC0E4C1-3700-42F8-B9ED-36D36AE13A21}" dt="2022-08-30T18:55:48.867" v="601" actId="478"/>
          <ac:spMkLst>
            <pc:docMk/>
            <pc:sldMk cId="501271171" sldId="329"/>
            <ac:spMk id="26" creationId="{D62FF92D-9B4B-E3CA-3D7B-AC3189EB4CF6}"/>
          </ac:spMkLst>
        </pc:spChg>
        <pc:spChg chg="del">
          <ac:chgData name="Alberto Maria Nobili" userId="96444e9e5c7b3c97" providerId="LiveId" clId="{6EC0E4C1-3700-42F8-B9ED-36D36AE13A21}" dt="2022-08-30T18:55:48.867" v="601" actId="478"/>
          <ac:spMkLst>
            <pc:docMk/>
            <pc:sldMk cId="501271171" sldId="329"/>
            <ac:spMk id="27" creationId="{0AC5D750-D7C2-FD54-F362-57F4E4C6D5D5}"/>
          </ac:spMkLst>
        </pc:spChg>
        <pc:spChg chg="del">
          <ac:chgData name="Alberto Maria Nobili" userId="96444e9e5c7b3c97" providerId="LiveId" clId="{6EC0E4C1-3700-42F8-B9ED-36D36AE13A21}" dt="2022-08-30T18:55:48.867" v="601" actId="478"/>
          <ac:spMkLst>
            <pc:docMk/>
            <pc:sldMk cId="501271171" sldId="329"/>
            <ac:spMk id="28" creationId="{1B20EEFC-3CC6-CD50-5524-77225905098E}"/>
          </ac:spMkLst>
        </pc:spChg>
        <pc:picChg chg="del">
          <ac:chgData name="Alberto Maria Nobili" userId="96444e9e5c7b3c97" providerId="LiveId" clId="{6EC0E4C1-3700-42F8-B9ED-36D36AE13A21}" dt="2022-08-30T18:55:48.867" v="601" actId="478"/>
          <ac:picMkLst>
            <pc:docMk/>
            <pc:sldMk cId="501271171" sldId="329"/>
            <ac:picMk id="33" creationId="{ACB37E5F-A4BC-327C-E8AA-5FF8C9E67AC9}"/>
          </ac:picMkLst>
        </pc:picChg>
      </pc:sldChg>
      <pc:sldChg chg="addSp delSp modSp add mod">
        <pc:chgData name="Alberto Maria Nobili" userId="96444e9e5c7b3c97" providerId="LiveId" clId="{6EC0E4C1-3700-42F8-B9ED-36D36AE13A21}" dt="2022-08-30T18:58:38.310" v="1064" actId="14100"/>
        <pc:sldMkLst>
          <pc:docMk/>
          <pc:sldMk cId="1115612716" sldId="330"/>
        </pc:sldMkLst>
        <pc:spChg chg="del">
          <ac:chgData name="Alberto Maria Nobili" userId="96444e9e5c7b3c97" providerId="LiveId" clId="{6EC0E4C1-3700-42F8-B9ED-36D36AE13A21}" dt="2022-08-30T18:58:03.265" v="931" actId="478"/>
          <ac:spMkLst>
            <pc:docMk/>
            <pc:sldMk cId="1115612716" sldId="330"/>
            <ac:spMk id="3" creationId="{071F014A-7F1F-C226-7E6B-D9E30EF70BB9}"/>
          </ac:spMkLst>
        </pc:spChg>
        <pc:spChg chg="add mod">
          <ac:chgData name="Alberto Maria Nobili" userId="96444e9e5c7b3c97" providerId="LiveId" clId="{6EC0E4C1-3700-42F8-B9ED-36D36AE13A21}" dt="2022-08-30T18:58:38.310" v="1064" actId="14100"/>
          <ac:spMkLst>
            <pc:docMk/>
            <pc:sldMk cId="1115612716" sldId="330"/>
            <ac:spMk id="4" creationId="{B5A6D925-6B59-7785-ED1B-801B333B61E7}"/>
          </ac:spMkLst>
        </pc:spChg>
        <pc:spChg chg="del">
          <ac:chgData name="Alberto Maria Nobili" userId="96444e9e5c7b3c97" providerId="LiveId" clId="{6EC0E4C1-3700-42F8-B9ED-36D36AE13A21}" dt="2022-08-30T18:58:03.265" v="931" actId="478"/>
          <ac:spMkLst>
            <pc:docMk/>
            <pc:sldMk cId="1115612716" sldId="330"/>
            <ac:spMk id="6" creationId="{37F65123-062A-4F75-5394-B6E47A4A5BE5}"/>
          </ac:spMkLst>
        </pc:spChg>
        <pc:spChg chg="mod">
          <ac:chgData name="Alberto Maria Nobili" userId="96444e9e5c7b3c97" providerId="LiveId" clId="{6EC0E4C1-3700-42F8-B9ED-36D36AE13A21}" dt="2022-08-30T18:58:13.383" v="952" actId="20577"/>
          <ac:spMkLst>
            <pc:docMk/>
            <pc:sldMk cId="1115612716" sldId="330"/>
            <ac:spMk id="15" creationId="{B990D0CB-5573-EBFB-00F4-D7D197274C1A}"/>
          </ac:spMkLst>
        </pc:spChg>
        <pc:picChg chg="del">
          <ac:chgData name="Alberto Maria Nobili" userId="96444e9e5c7b3c97" providerId="LiveId" clId="{6EC0E4C1-3700-42F8-B9ED-36D36AE13A21}" dt="2022-08-30T18:58:03.265" v="931" actId="478"/>
          <ac:picMkLst>
            <pc:docMk/>
            <pc:sldMk cId="1115612716" sldId="330"/>
            <ac:picMk id="5" creationId="{12D035CD-57A3-CEC7-9574-7BE1722F274D}"/>
          </ac:picMkLst>
        </pc:picChg>
      </pc:sldChg>
      <pc:sldChg chg="new del">
        <pc:chgData name="Alberto Maria Nobili" userId="96444e9e5c7b3c97" providerId="LiveId" clId="{6EC0E4C1-3700-42F8-B9ED-36D36AE13A21}" dt="2022-08-30T18:55:55.230" v="603" actId="47"/>
        <pc:sldMkLst>
          <pc:docMk/>
          <pc:sldMk cId="3072076965" sldId="330"/>
        </pc:sldMkLst>
      </pc:sldChg>
      <pc:sldChg chg="modSp add mod ord">
        <pc:chgData name="Alberto Maria Nobili" userId="96444e9e5c7b3c97" providerId="LiveId" clId="{6EC0E4C1-3700-42F8-B9ED-36D36AE13A21}" dt="2022-08-30T19:00:14.408" v="1169" actId="20577"/>
        <pc:sldMkLst>
          <pc:docMk/>
          <pc:sldMk cId="2071180932" sldId="331"/>
        </pc:sldMkLst>
        <pc:spChg chg="mod">
          <ac:chgData name="Alberto Maria Nobili" userId="96444e9e5c7b3c97" providerId="LiveId" clId="{6EC0E4C1-3700-42F8-B9ED-36D36AE13A21}" dt="2022-08-30T19:00:14.408" v="1169" actId="20577"/>
          <ac:spMkLst>
            <pc:docMk/>
            <pc:sldMk cId="2071180932" sldId="331"/>
            <ac:spMk id="4" creationId="{B5A6D925-6B59-7785-ED1B-801B333B61E7}"/>
          </ac:spMkLst>
        </pc:spChg>
        <pc:spChg chg="mod">
          <ac:chgData name="Alberto Maria Nobili" userId="96444e9e5c7b3c97" providerId="LiveId" clId="{6EC0E4C1-3700-42F8-B9ED-36D36AE13A21}" dt="2022-08-30T19:00:04.832" v="1132" actId="20577"/>
          <ac:spMkLst>
            <pc:docMk/>
            <pc:sldMk cId="2071180932" sldId="331"/>
            <ac:spMk id="15" creationId="{B990D0CB-5573-EBFB-00F4-D7D197274C1A}"/>
          </ac:spMkLst>
        </pc:spChg>
      </pc:sldChg>
      <pc:sldChg chg="modSp add mod ord">
        <pc:chgData name="Alberto Maria Nobili" userId="96444e9e5c7b3c97" providerId="LiveId" clId="{6EC0E4C1-3700-42F8-B9ED-36D36AE13A21}" dt="2022-08-30T19:00:47.559" v="1255" actId="20577"/>
        <pc:sldMkLst>
          <pc:docMk/>
          <pc:sldMk cId="320466319" sldId="332"/>
        </pc:sldMkLst>
        <pc:spChg chg="mod">
          <ac:chgData name="Alberto Maria Nobili" userId="96444e9e5c7b3c97" providerId="LiveId" clId="{6EC0E4C1-3700-42F8-B9ED-36D36AE13A21}" dt="2022-08-30T19:00:47.559" v="1255" actId="20577"/>
          <ac:spMkLst>
            <pc:docMk/>
            <pc:sldMk cId="320466319" sldId="332"/>
            <ac:spMk id="4" creationId="{B5A6D925-6B59-7785-ED1B-801B333B61E7}"/>
          </ac:spMkLst>
        </pc:spChg>
        <pc:spChg chg="mod">
          <ac:chgData name="Alberto Maria Nobili" userId="96444e9e5c7b3c97" providerId="LiveId" clId="{6EC0E4C1-3700-42F8-B9ED-36D36AE13A21}" dt="2022-08-30T19:00:27.363" v="1186" actId="20577"/>
          <ac:spMkLst>
            <pc:docMk/>
            <pc:sldMk cId="320466319" sldId="332"/>
            <ac:spMk id="15" creationId="{B990D0CB-5573-EBFB-00F4-D7D197274C1A}"/>
          </ac:spMkLst>
        </pc:spChg>
      </pc:sldChg>
    </pc:docChg>
  </pc:docChgLst>
  <pc:docChgLst>
    <pc:chgData name="Alberto Maria Nobili" userId="f5628e37-c365-47e5-9ca1-c2efbd5c5652" providerId="ADAL" clId="{04973F83-9C80-481F-8DF6-B6B6224F2B31}"/>
    <pc:docChg chg="undo custSel delSld modSld modSection">
      <pc:chgData name="Alberto Maria Nobili" userId="f5628e37-c365-47e5-9ca1-c2efbd5c5652" providerId="ADAL" clId="{04973F83-9C80-481F-8DF6-B6B6224F2B31}" dt="2022-11-05T11:33:07.694" v="210" actId="790"/>
      <pc:docMkLst>
        <pc:docMk/>
      </pc:docMkLst>
      <pc:sldChg chg="modNotesTx">
        <pc:chgData name="Alberto Maria Nobili" userId="f5628e37-c365-47e5-9ca1-c2efbd5c5652" providerId="ADAL" clId="{04973F83-9C80-481F-8DF6-B6B6224F2B31}" dt="2022-11-05T10:53:31.329" v="19" actId="790"/>
        <pc:sldMkLst>
          <pc:docMk/>
          <pc:sldMk cId="1507915128" sldId="309"/>
        </pc:sldMkLst>
      </pc:sldChg>
      <pc:sldChg chg="modNotesTx">
        <pc:chgData name="Alberto Maria Nobili" userId="f5628e37-c365-47e5-9ca1-c2efbd5c5652" providerId="ADAL" clId="{04973F83-9C80-481F-8DF6-B6B6224F2B31}" dt="2022-11-05T10:53:19.217" v="18" actId="790"/>
        <pc:sldMkLst>
          <pc:docMk/>
          <pc:sldMk cId="3924508755" sldId="314"/>
        </pc:sldMkLst>
      </pc:sldChg>
      <pc:sldChg chg="modNotesTx">
        <pc:chgData name="Alberto Maria Nobili" userId="f5628e37-c365-47e5-9ca1-c2efbd5c5652" providerId="ADAL" clId="{04973F83-9C80-481F-8DF6-B6B6224F2B31}" dt="2022-11-05T11:01:34.470" v="107" actId="20577"/>
        <pc:sldMkLst>
          <pc:docMk/>
          <pc:sldMk cId="700575831" sldId="315"/>
        </pc:sldMkLst>
      </pc:sldChg>
      <pc:sldChg chg="modNotesTx">
        <pc:chgData name="Alberto Maria Nobili" userId="f5628e37-c365-47e5-9ca1-c2efbd5c5652" providerId="ADAL" clId="{04973F83-9C80-481F-8DF6-B6B6224F2B31}" dt="2022-11-05T11:04:48.815" v="127" actId="20577"/>
        <pc:sldMkLst>
          <pc:docMk/>
          <pc:sldMk cId="3330797047" sldId="316"/>
        </pc:sldMkLst>
      </pc:sldChg>
      <pc:sldChg chg="modSp mod">
        <pc:chgData name="Alberto Maria Nobili" userId="f5628e37-c365-47e5-9ca1-c2efbd5c5652" providerId="ADAL" clId="{04973F83-9C80-481F-8DF6-B6B6224F2B31}" dt="2022-11-04T14:53:21.097" v="6" actId="14100"/>
        <pc:sldMkLst>
          <pc:docMk/>
          <pc:sldMk cId="3629663459" sldId="321"/>
        </pc:sldMkLst>
        <pc:picChg chg="mod">
          <ac:chgData name="Alberto Maria Nobili" userId="f5628e37-c365-47e5-9ca1-c2efbd5c5652" providerId="ADAL" clId="{04973F83-9C80-481F-8DF6-B6B6224F2B31}" dt="2022-11-04T14:53:21.097" v="6" actId="14100"/>
          <ac:picMkLst>
            <pc:docMk/>
            <pc:sldMk cId="3629663459" sldId="321"/>
            <ac:picMk id="5" creationId="{1264EF97-6EAC-8B7E-3600-8AC1337D1CC8}"/>
          </ac:picMkLst>
        </pc:picChg>
      </pc:sldChg>
      <pc:sldChg chg="modAnim modNotesTx">
        <pc:chgData name="Alberto Maria Nobili" userId="f5628e37-c365-47e5-9ca1-c2efbd5c5652" providerId="ADAL" clId="{04973F83-9C80-481F-8DF6-B6B6224F2B31}" dt="2022-11-05T11:06:23.735" v="131"/>
        <pc:sldMkLst>
          <pc:docMk/>
          <pc:sldMk cId="1573849614" sldId="323"/>
        </pc:sldMkLst>
      </pc:sldChg>
      <pc:sldChg chg="modNotesTx">
        <pc:chgData name="Alberto Maria Nobili" userId="f5628e37-c365-47e5-9ca1-c2efbd5c5652" providerId="ADAL" clId="{04973F83-9C80-481F-8DF6-B6B6224F2B31}" dt="2022-11-05T11:23:20.722" v="153" actId="790"/>
        <pc:sldMkLst>
          <pc:docMk/>
          <pc:sldMk cId="3907169482" sldId="327"/>
        </pc:sldMkLst>
      </pc:sldChg>
      <pc:sldChg chg="modSp modNotesTx">
        <pc:chgData name="Alberto Maria Nobili" userId="f5628e37-c365-47e5-9ca1-c2efbd5c5652" providerId="ADAL" clId="{04973F83-9C80-481F-8DF6-B6B6224F2B31}" dt="2022-11-05T11:07:25.379" v="144" actId="20577"/>
        <pc:sldMkLst>
          <pc:docMk/>
          <pc:sldMk cId="823864406" sldId="328"/>
        </pc:sldMkLst>
        <pc:spChg chg="mod">
          <ac:chgData name="Alberto Maria Nobili" userId="f5628e37-c365-47e5-9ca1-c2efbd5c5652" providerId="ADAL" clId="{04973F83-9C80-481F-8DF6-B6B6224F2B31}" dt="2022-11-04T15:08:14.398" v="15" actId="20577"/>
          <ac:spMkLst>
            <pc:docMk/>
            <pc:sldMk cId="823864406" sldId="328"/>
            <ac:spMk id="6" creationId="{D7565EDF-E101-F7AC-8D2F-7D7DD335D4C7}"/>
          </ac:spMkLst>
        </pc:spChg>
      </pc:sldChg>
      <pc:sldChg chg="modSp mod modAnim modNotesTx">
        <pc:chgData name="Alberto Maria Nobili" userId="f5628e37-c365-47e5-9ca1-c2efbd5c5652" providerId="ADAL" clId="{04973F83-9C80-481F-8DF6-B6B6224F2B31}" dt="2022-11-05T11:02:02.825" v="108" actId="1076"/>
        <pc:sldMkLst>
          <pc:docMk/>
          <pc:sldMk cId="501271171" sldId="329"/>
        </pc:sldMkLst>
        <pc:picChg chg="mod">
          <ac:chgData name="Alberto Maria Nobili" userId="f5628e37-c365-47e5-9ca1-c2efbd5c5652" providerId="ADAL" clId="{04973F83-9C80-481F-8DF6-B6B6224F2B31}" dt="2022-11-05T11:02:02.825" v="108" actId="1076"/>
          <ac:picMkLst>
            <pc:docMk/>
            <pc:sldMk cId="501271171" sldId="329"/>
            <ac:picMk id="5" creationId="{90090E82-ADB0-8DBE-CD83-B1E8A2718AAA}"/>
          </ac:picMkLst>
        </pc:picChg>
      </pc:sldChg>
      <pc:sldChg chg="modNotesTx">
        <pc:chgData name="Alberto Maria Nobili" userId="f5628e37-c365-47e5-9ca1-c2efbd5c5652" providerId="ADAL" clId="{04973F83-9C80-481F-8DF6-B6B6224F2B31}" dt="2022-11-05T11:09:36.847" v="147" actId="790"/>
        <pc:sldMkLst>
          <pc:docMk/>
          <pc:sldMk cId="1115612716" sldId="330"/>
        </pc:sldMkLst>
      </pc:sldChg>
      <pc:sldChg chg="addSp delSp modSp mod delAnim modNotesTx">
        <pc:chgData name="Alberto Maria Nobili" userId="f5628e37-c365-47e5-9ca1-c2efbd5c5652" providerId="ADAL" clId="{04973F83-9C80-481F-8DF6-B6B6224F2B31}" dt="2022-11-05T11:32:36.093" v="209" actId="1076"/>
        <pc:sldMkLst>
          <pc:docMk/>
          <pc:sldMk cId="2071180932" sldId="331"/>
        </pc:sldMkLst>
        <pc:spChg chg="mod">
          <ac:chgData name="Alberto Maria Nobili" userId="f5628e37-c365-47e5-9ca1-c2efbd5c5652" providerId="ADAL" clId="{04973F83-9C80-481F-8DF6-B6B6224F2B31}" dt="2022-11-05T11:29:00.859" v="189"/>
          <ac:spMkLst>
            <pc:docMk/>
            <pc:sldMk cId="2071180932" sldId="331"/>
            <ac:spMk id="6" creationId="{988D7DE4-DA62-637A-F4EA-FB0FC0BA7872}"/>
          </ac:spMkLst>
        </pc:spChg>
        <pc:spChg chg="mod">
          <ac:chgData name="Alberto Maria Nobili" userId="f5628e37-c365-47e5-9ca1-c2efbd5c5652" providerId="ADAL" clId="{04973F83-9C80-481F-8DF6-B6B6224F2B31}" dt="2022-11-05T11:29:00.859" v="189"/>
          <ac:spMkLst>
            <pc:docMk/>
            <pc:sldMk cId="2071180932" sldId="331"/>
            <ac:spMk id="11" creationId="{DDB269E0-D166-7A5D-F017-818D5FCDF854}"/>
          </ac:spMkLst>
        </pc:spChg>
        <pc:spChg chg="mod">
          <ac:chgData name="Alberto Maria Nobili" userId="f5628e37-c365-47e5-9ca1-c2efbd5c5652" providerId="ADAL" clId="{04973F83-9C80-481F-8DF6-B6B6224F2B31}" dt="2022-11-05T11:29:00.859" v="189"/>
          <ac:spMkLst>
            <pc:docMk/>
            <pc:sldMk cId="2071180932" sldId="331"/>
            <ac:spMk id="19" creationId="{D69C7E95-155A-935A-8D96-AC0E366A8D01}"/>
          </ac:spMkLst>
        </pc:spChg>
        <pc:spChg chg="mod">
          <ac:chgData name="Alberto Maria Nobili" userId="f5628e37-c365-47e5-9ca1-c2efbd5c5652" providerId="ADAL" clId="{04973F83-9C80-481F-8DF6-B6B6224F2B31}" dt="2022-11-05T11:29:00.859" v="189"/>
          <ac:spMkLst>
            <pc:docMk/>
            <pc:sldMk cId="2071180932" sldId="331"/>
            <ac:spMk id="23" creationId="{98E4C3E8-0BDC-F846-07DE-F5342DD8A1C4}"/>
          </ac:spMkLst>
        </pc:spChg>
        <pc:spChg chg="mod">
          <ac:chgData name="Alberto Maria Nobili" userId="f5628e37-c365-47e5-9ca1-c2efbd5c5652" providerId="ADAL" clId="{04973F83-9C80-481F-8DF6-B6B6224F2B31}" dt="2022-11-05T11:29:00.859" v="189"/>
          <ac:spMkLst>
            <pc:docMk/>
            <pc:sldMk cId="2071180932" sldId="331"/>
            <ac:spMk id="24" creationId="{B4782BDE-94CC-C9EE-C784-DCC1B4FF0DA0}"/>
          </ac:spMkLst>
        </pc:spChg>
        <pc:spChg chg="mod">
          <ac:chgData name="Alberto Maria Nobili" userId="f5628e37-c365-47e5-9ca1-c2efbd5c5652" providerId="ADAL" clId="{04973F83-9C80-481F-8DF6-B6B6224F2B31}" dt="2022-11-05T11:29:00.859" v="189"/>
          <ac:spMkLst>
            <pc:docMk/>
            <pc:sldMk cId="2071180932" sldId="331"/>
            <ac:spMk id="25" creationId="{9E91DF37-16AC-1790-373A-5B60DA1E6129}"/>
          </ac:spMkLst>
        </pc:spChg>
        <pc:spChg chg="mod">
          <ac:chgData name="Alberto Maria Nobili" userId="f5628e37-c365-47e5-9ca1-c2efbd5c5652" providerId="ADAL" clId="{04973F83-9C80-481F-8DF6-B6B6224F2B31}" dt="2022-11-05T11:29:00.859" v="189"/>
          <ac:spMkLst>
            <pc:docMk/>
            <pc:sldMk cId="2071180932" sldId="331"/>
            <ac:spMk id="29" creationId="{AE0A762D-A0FF-84A8-D151-334511937131}"/>
          </ac:spMkLst>
        </pc:spChg>
        <pc:spChg chg="mod">
          <ac:chgData name="Alberto Maria Nobili" userId="f5628e37-c365-47e5-9ca1-c2efbd5c5652" providerId="ADAL" clId="{04973F83-9C80-481F-8DF6-B6B6224F2B31}" dt="2022-11-05T11:29:00.859" v="189"/>
          <ac:spMkLst>
            <pc:docMk/>
            <pc:sldMk cId="2071180932" sldId="331"/>
            <ac:spMk id="30" creationId="{48E5C1DE-57A5-F9C5-0703-F26FDD42D112}"/>
          </ac:spMkLst>
        </pc:spChg>
        <pc:spChg chg="mod">
          <ac:chgData name="Alberto Maria Nobili" userId="f5628e37-c365-47e5-9ca1-c2efbd5c5652" providerId="ADAL" clId="{04973F83-9C80-481F-8DF6-B6B6224F2B31}" dt="2022-11-05T11:29:00.859" v="189"/>
          <ac:spMkLst>
            <pc:docMk/>
            <pc:sldMk cId="2071180932" sldId="331"/>
            <ac:spMk id="31" creationId="{F9F17A22-D11B-3C64-A286-9B8B5B2296BB}"/>
          </ac:spMkLst>
        </pc:spChg>
        <pc:spChg chg="mod">
          <ac:chgData name="Alberto Maria Nobili" userId="f5628e37-c365-47e5-9ca1-c2efbd5c5652" providerId="ADAL" clId="{04973F83-9C80-481F-8DF6-B6B6224F2B31}" dt="2022-11-05T11:29:00.859" v="189"/>
          <ac:spMkLst>
            <pc:docMk/>
            <pc:sldMk cId="2071180932" sldId="331"/>
            <ac:spMk id="32" creationId="{E59DED7D-63BA-F14E-3E73-1479E78BA31B}"/>
          </ac:spMkLst>
        </pc:spChg>
        <pc:spChg chg="mod">
          <ac:chgData name="Alberto Maria Nobili" userId="f5628e37-c365-47e5-9ca1-c2efbd5c5652" providerId="ADAL" clId="{04973F83-9C80-481F-8DF6-B6B6224F2B31}" dt="2022-11-05T11:29:00.859" v="189"/>
          <ac:spMkLst>
            <pc:docMk/>
            <pc:sldMk cId="2071180932" sldId="331"/>
            <ac:spMk id="33" creationId="{6FC728BA-980B-2218-5394-57452F443598}"/>
          </ac:spMkLst>
        </pc:spChg>
        <pc:spChg chg="mod">
          <ac:chgData name="Alberto Maria Nobili" userId="f5628e37-c365-47e5-9ca1-c2efbd5c5652" providerId="ADAL" clId="{04973F83-9C80-481F-8DF6-B6B6224F2B31}" dt="2022-11-05T11:29:00.859" v="189"/>
          <ac:spMkLst>
            <pc:docMk/>
            <pc:sldMk cId="2071180932" sldId="331"/>
            <ac:spMk id="34" creationId="{7FF156AC-883A-B97B-22E5-12DECB745016}"/>
          </ac:spMkLst>
        </pc:spChg>
        <pc:spChg chg="mod">
          <ac:chgData name="Alberto Maria Nobili" userId="f5628e37-c365-47e5-9ca1-c2efbd5c5652" providerId="ADAL" clId="{04973F83-9C80-481F-8DF6-B6B6224F2B31}" dt="2022-11-05T11:29:00.859" v="189"/>
          <ac:spMkLst>
            <pc:docMk/>
            <pc:sldMk cId="2071180932" sldId="331"/>
            <ac:spMk id="37" creationId="{4D48DD79-89B2-B9BB-6DC1-60C53B14A4EC}"/>
          </ac:spMkLst>
        </pc:spChg>
        <pc:spChg chg="mod">
          <ac:chgData name="Alberto Maria Nobili" userId="f5628e37-c365-47e5-9ca1-c2efbd5c5652" providerId="ADAL" clId="{04973F83-9C80-481F-8DF6-B6B6224F2B31}" dt="2022-11-05T11:29:00.859" v="189"/>
          <ac:spMkLst>
            <pc:docMk/>
            <pc:sldMk cId="2071180932" sldId="331"/>
            <ac:spMk id="38" creationId="{C313DCB8-0E5B-EB37-165B-DFEF34B184A1}"/>
          </ac:spMkLst>
        </pc:spChg>
        <pc:spChg chg="mod">
          <ac:chgData name="Alberto Maria Nobili" userId="f5628e37-c365-47e5-9ca1-c2efbd5c5652" providerId="ADAL" clId="{04973F83-9C80-481F-8DF6-B6B6224F2B31}" dt="2022-11-05T11:29:00.859" v="189"/>
          <ac:spMkLst>
            <pc:docMk/>
            <pc:sldMk cId="2071180932" sldId="331"/>
            <ac:spMk id="39" creationId="{5F7A42AD-5687-AB89-D196-F9D35F26CF22}"/>
          </ac:spMkLst>
        </pc:spChg>
        <pc:spChg chg="mod">
          <ac:chgData name="Alberto Maria Nobili" userId="f5628e37-c365-47e5-9ca1-c2efbd5c5652" providerId="ADAL" clId="{04973F83-9C80-481F-8DF6-B6B6224F2B31}" dt="2022-11-05T11:29:00.859" v="189"/>
          <ac:spMkLst>
            <pc:docMk/>
            <pc:sldMk cId="2071180932" sldId="331"/>
            <ac:spMk id="40" creationId="{C7D104BF-B71A-DDE3-7BBF-6E31C18BD5AF}"/>
          </ac:spMkLst>
        </pc:spChg>
        <pc:spChg chg="mod">
          <ac:chgData name="Alberto Maria Nobili" userId="f5628e37-c365-47e5-9ca1-c2efbd5c5652" providerId="ADAL" clId="{04973F83-9C80-481F-8DF6-B6B6224F2B31}" dt="2022-11-05T11:29:00.859" v="189"/>
          <ac:spMkLst>
            <pc:docMk/>
            <pc:sldMk cId="2071180932" sldId="331"/>
            <ac:spMk id="41" creationId="{69F83EAC-18FE-BC65-4666-83BF0B91DF0F}"/>
          </ac:spMkLst>
        </pc:spChg>
        <pc:spChg chg="mod">
          <ac:chgData name="Alberto Maria Nobili" userId="f5628e37-c365-47e5-9ca1-c2efbd5c5652" providerId="ADAL" clId="{04973F83-9C80-481F-8DF6-B6B6224F2B31}" dt="2022-11-05T11:29:00.859" v="189"/>
          <ac:spMkLst>
            <pc:docMk/>
            <pc:sldMk cId="2071180932" sldId="331"/>
            <ac:spMk id="42" creationId="{DBF97E4D-53FF-A759-6E47-7295F1CE9E41}"/>
          </ac:spMkLst>
        </pc:spChg>
        <pc:spChg chg="mod">
          <ac:chgData name="Alberto Maria Nobili" userId="f5628e37-c365-47e5-9ca1-c2efbd5c5652" providerId="ADAL" clId="{04973F83-9C80-481F-8DF6-B6B6224F2B31}" dt="2022-11-05T11:29:00.859" v="189"/>
          <ac:spMkLst>
            <pc:docMk/>
            <pc:sldMk cId="2071180932" sldId="331"/>
            <ac:spMk id="46" creationId="{9279A574-EE0D-E667-8E60-51C5607DF603}"/>
          </ac:spMkLst>
        </pc:spChg>
        <pc:spChg chg="mod">
          <ac:chgData name="Alberto Maria Nobili" userId="f5628e37-c365-47e5-9ca1-c2efbd5c5652" providerId="ADAL" clId="{04973F83-9C80-481F-8DF6-B6B6224F2B31}" dt="2022-11-05T11:29:00.859" v="189"/>
          <ac:spMkLst>
            <pc:docMk/>
            <pc:sldMk cId="2071180932" sldId="331"/>
            <ac:spMk id="49" creationId="{5FC37425-3B57-8348-EAB6-4E1CDBD65B92}"/>
          </ac:spMkLst>
        </pc:spChg>
        <pc:spChg chg="mod">
          <ac:chgData name="Alberto Maria Nobili" userId="f5628e37-c365-47e5-9ca1-c2efbd5c5652" providerId="ADAL" clId="{04973F83-9C80-481F-8DF6-B6B6224F2B31}" dt="2022-11-05T11:29:00.859" v="189"/>
          <ac:spMkLst>
            <pc:docMk/>
            <pc:sldMk cId="2071180932" sldId="331"/>
            <ac:spMk id="50" creationId="{00FC0EB4-6280-E05B-171D-503147A56125}"/>
          </ac:spMkLst>
        </pc:spChg>
        <pc:spChg chg="mod">
          <ac:chgData name="Alberto Maria Nobili" userId="f5628e37-c365-47e5-9ca1-c2efbd5c5652" providerId="ADAL" clId="{04973F83-9C80-481F-8DF6-B6B6224F2B31}" dt="2022-11-05T11:29:00.859" v="189"/>
          <ac:spMkLst>
            <pc:docMk/>
            <pc:sldMk cId="2071180932" sldId="331"/>
            <ac:spMk id="52" creationId="{281CDF5B-234B-6558-7B9D-09434F2543B3}"/>
          </ac:spMkLst>
        </pc:spChg>
        <pc:spChg chg="mod">
          <ac:chgData name="Alberto Maria Nobili" userId="f5628e37-c365-47e5-9ca1-c2efbd5c5652" providerId="ADAL" clId="{04973F83-9C80-481F-8DF6-B6B6224F2B31}" dt="2022-11-05T11:29:00.859" v="189"/>
          <ac:spMkLst>
            <pc:docMk/>
            <pc:sldMk cId="2071180932" sldId="331"/>
            <ac:spMk id="53" creationId="{4EC984FC-C0DB-0E61-FDB7-0AABC8B615F3}"/>
          </ac:spMkLst>
        </pc:spChg>
        <pc:spChg chg="mod">
          <ac:chgData name="Alberto Maria Nobili" userId="f5628e37-c365-47e5-9ca1-c2efbd5c5652" providerId="ADAL" clId="{04973F83-9C80-481F-8DF6-B6B6224F2B31}" dt="2022-11-05T11:29:00.859" v="189"/>
          <ac:spMkLst>
            <pc:docMk/>
            <pc:sldMk cId="2071180932" sldId="331"/>
            <ac:spMk id="54" creationId="{7EAD7312-FEAA-E606-BA45-398898CF25DC}"/>
          </ac:spMkLst>
        </pc:spChg>
        <pc:spChg chg="mod">
          <ac:chgData name="Alberto Maria Nobili" userId="f5628e37-c365-47e5-9ca1-c2efbd5c5652" providerId="ADAL" clId="{04973F83-9C80-481F-8DF6-B6B6224F2B31}" dt="2022-11-05T11:29:00.859" v="189"/>
          <ac:spMkLst>
            <pc:docMk/>
            <pc:sldMk cId="2071180932" sldId="331"/>
            <ac:spMk id="55" creationId="{7C5C634B-2EB5-075D-972F-5F7DBEC6DCE1}"/>
          </ac:spMkLst>
        </pc:spChg>
        <pc:spChg chg="mod">
          <ac:chgData name="Alberto Maria Nobili" userId="f5628e37-c365-47e5-9ca1-c2efbd5c5652" providerId="ADAL" clId="{04973F83-9C80-481F-8DF6-B6B6224F2B31}" dt="2022-11-05T11:32:20.276" v="204"/>
          <ac:spMkLst>
            <pc:docMk/>
            <pc:sldMk cId="2071180932" sldId="331"/>
            <ac:spMk id="57" creationId="{9FD958E9-C412-C790-617C-6405163897D8}"/>
          </ac:spMkLst>
        </pc:spChg>
        <pc:spChg chg="mod">
          <ac:chgData name="Alberto Maria Nobili" userId="f5628e37-c365-47e5-9ca1-c2efbd5c5652" providerId="ADAL" clId="{04973F83-9C80-481F-8DF6-B6B6224F2B31}" dt="2022-11-05T11:32:20.276" v="204"/>
          <ac:spMkLst>
            <pc:docMk/>
            <pc:sldMk cId="2071180932" sldId="331"/>
            <ac:spMk id="59" creationId="{51031885-8384-DE80-07C3-3283A4AE3C13}"/>
          </ac:spMkLst>
        </pc:spChg>
        <pc:spChg chg="mod">
          <ac:chgData name="Alberto Maria Nobili" userId="f5628e37-c365-47e5-9ca1-c2efbd5c5652" providerId="ADAL" clId="{04973F83-9C80-481F-8DF6-B6B6224F2B31}" dt="2022-11-05T11:32:20.276" v="204"/>
          <ac:spMkLst>
            <pc:docMk/>
            <pc:sldMk cId="2071180932" sldId="331"/>
            <ac:spMk id="60" creationId="{62B08648-A24F-641C-F88C-C02FCF8D3128}"/>
          </ac:spMkLst>
        </pc:spChg>
        <pc:spChg chg="mod">
          <ac:chgData name="Alberto Maria Nobili" userId="f5628e37-c365-47e5-9ca1-c2efbd5c5652" providerId="ADAL" clId="{04973F83-9C80-481F-8DF6-B6B6224F2B31}" dt="2022-11-05T11:32:20.276" v="204"/>
          <ac:spMkLst>
            <pc:docMk/>
            <pc:sldMk cId="2071180932" sldId="331"/>
            <ac:spMk id="64" creationId="{1EB85CE1-407D-4D6B-CC27-6A3410DC3037}"/>
          </ac:spMkLst>
        </pc:spChg>
        <pc:spChg chg="mod">
          <ac:chgData name="Alberto Maria Nobili" userId="f5628e37-c365-47e5-9ca1-c2efbd5c5652" providerId="ADAL" clId="{04973F83-9C80-481F-8DF6-B6B6224F2B31}" dt="2022-11-05T11:32:20.276" v="204"/>
          <ac:spMkLst>
            <pc:docMk/>
            <pc:sldMk cId="2071180932" sldId="331"/>
            <ac:spMk id="65" creationId="{E2CC1500-8F8A-759F-7599-0F394178CCD8}"/>
          </ac:spMkLst>
        </pc:spChg>
        <pc:spChg chg="mod">
          <ac:chgData name="Alberto Maria Nobili" userId="f5628e37-c365-47e5-9ca1-c2efbd5c5652" providerId="ADAL" clId="{04973F83-9C80-481F-8DF6-B6B6224F2B31}" dt="2022-11-05T11:32:20.276" v="204"/>
          <ac:spMkLst>
            <pc:docMk/>
            <pc:sldMk cId="2071180932" sldId="331"/>
            <ac:spMk id="66" creationId="{D7486E83-A594-A176-F517-38B26CA9642E}"/>
          </ac:spMkLst>
        </pc:spChg>
        <pc:spChg chg="mod">
          <ac:chgData name="Alberto Maria Nobili" userId="f5628e37-c365-47e5-9ca1-c2efbd5c5652" providerId="ADAL" clId="{04973F83-9C80-481F-8DF6-B6B6224F2B31}" dt="2022-11-05T11:32:20.276" v="204"/>
          <ac:spMkLst>
            <pc:docMk/>
            <pc:sldMk cId="2071180932" sldId="331"/>
            <ac:spMk id="70" creationId="{1CF9B401-C7B1-D6F5-F91A-E86D3F78EA71}"/>
          </ac:spMkLst>
        </pc:spChg>
        <pc:spChg chg="mod">
          <ac:chgData name="Alberto Maria Nobili" userId="f5628e37-c365-47e5-9ca1-c2efbd5c5652" providerId="ADAL" clId="{04973F83-9C80-481F-8DF6-B6B6224F2B31}" dt="2022-11-05T11:32:20.276" v="204"/>
          <ac:spMkLst>
            <pc:docMk/>
            <pc:sldMk cId="2071180932" sldId="331"/>
            <ac:spMk id="71" creationId="{8BFFAE39-CD71-32F1-43CE-65685BBBC24B}"/>
          </ac:spMkLst>
        </pc:spChg>
        <pc:spChg chg="mod">
          <ac:chgData name="Alberto Maria Nobili" userId="f5628e37-c365-47e5-9ca1-c2efbd5c5652" providerId="ADAL" clId="{04973F83-9C80-481F-8DF6-B6B6224F2B31}" dt="2022-11-05T11:32:20.276" v="204"/>
          <ac:spMkLst>
            <pc:docMk/>
            <pc:sldMk cId="2071180932" sldId="331"/>
            <ac:spMk id="72" creationId="{F29D1944-8C85-7408-13E5-672FD165E68A}"/>
          </ac:spMkLst>
        </pc:spChg>
        <pc:spChg chg="mod">
          <ac:chgData name="Alberto Maria Nobili" userId="f5628e37-c365-47e5-9ca1-c2efbd5c5652" providerId="ADAL" clId="{04973F83-9C80-481F-8DF6-B6B6224F2B31}" dt="2022-11-05T11:32:20.276" v="204"/>
          <ac:spMkLst>
            <pc:docMk/>
            <pc:sldMk cId="2071180932" sldId="331"/>
            <ac:spMk id="73" creationId="{95841B39-7309-9C7A-5978-849CF6881E0A}"/>
          </ac:spMkLst>
        </pc:spChg>
        <pc:spChg chg="mod">
          <ac:chgData name="Alberto Maria Nobili" userId="f5628e37-c365-47e5-9ca1-c2efbd5c5652" providerId="ADAL" clId="{04973F83-9C80-481F-8DF6-B6B6224F2B31}" dt="2022-11-05T11:32:20.276" v="204"/>
          <ac:spMkLst>
            <pc:docMk/>
            <pc:sldMk cId="2071180932" sldId="331"/>
            <ac:spMk id="74" creationId="{4C5F52F2-A655-3B29-7888-28DA25F03140}"/>
          </ac:spMkLst>
        </pc:spChg>
        <pc:spChg chg="mod">
          <ac:chgData name="Alberto Maria Nobili" userId="f5628e37-c365-47e5-9ca1-c2efbd5c5652" providerId="ADAL" clId="{04973F83-9C80-481F-8DF6-B6B6224F2B31}" dt="2022-11-05T11:32:20.276" v="204"/>
          <ac:spMkLst>
            <pc:docMk/>
            <pc:sldMk cId="2071180932" sldId="331"/>
            <ac:spMk id="75" creationId="{CFAD8481-DC22-7FED-89D2-C308F09001FF}"/>
          </ac:spMkLst>
        </pc:spChg>
        <pc:spChg chg="mod">
          <ac:chgData name="Alberto Maria Nobili" userId="f5628e37-c365-47e5-9ca1-c2efbd5c5652" providerId="ADAL" clId="{04973F83-9C80-481F-8DF6-B6B6224F2B31}" dt="2022-11-05T11:32:20.276" v="204"/>
          <ac:spMkLst>
            <pc:docMk/>
            <pc:sldMk cId="2071180932" sldId="331"/>
            <ac:spMk id="78" creationId="{87B50C76-D42F-DDA7-D8F7-A67C9F521FBB}"/>
          </ac:spMkLst>
        </pc:spChg>
        <pc:spChg chg="mod">
          <ac:chgData name="Alberto Maria Nobili" userId="f5628e37-c365-47e5-9ca1-c2efbd5c5652" providerId="ADAL" clId="{04973F83-9C80-481F-8DF6-B6B6224F2B31}" dt="2022-11-05T11:32:20.276" v="204"/>
          <ac:spMkLst>
            <pc:docMk/>
            <pc:sldMk cId="2071180932" sldId="331"/>
            <ac:spMk id="79" creationId="{C7507083-9081-26EE-24C7-A2FAC23A01FF}"/>
          </ac:spMkLst>
        </pc:spChg>
        <pc:spChg chg="mod">
          <ac:chgData name="Alberto Maria Nobili" userId="f5628e37-c365-47e5-9ca1-c2efbd5c5652" providerId="ADAL" clId="{04973F83-9C80-481F-8DF6-B6B6224F2B31}" dt="2022-11-05T11:32:20.276" v="204"/>
          <ac:spMkLst>
            <pc:docMk/>
            <pc:sldMk cId="2071180932" sldId="331"/>
            <ac:spMk id="80" creationId="{90E11A40-8287-95D1-C63D-8A7783E5E44F}"/>
          </ac:spMkLst>
        </pc:spChg>
        <pc:spChg chg="mod">
          <ac:chgData name="Alberto Maria Nobili" userId="f5628e37-c365-47e5-9ca1-c2efbd5c5652" providerId="ADAL" clId="{04973F83-9C80-481F-8DF6-B6B6224F2B31}" dt="2022-11-05T11:32:20.276" v="204"/>
          <ac:spMkLst>
            <pc:docMk/>
            <pc:sldMk cId="2071180932" sldId="331"/>
            <ac:spMk id="81" creationId="{D76C5A70-37E4-6B6F-B66C-976386AA0880}"/>
          </ac:spMkLst>
        </pc:spChg>
        <pc:spChg chg="mod">
          <ac:chgData name="Alberto Maria Nobili" userId="f5628e37-c365-47e5-9ca1-c2efbd5c5652" providerId="ADAL" clId="{04973F83-9C80-481F-8DF6-B6B6224F2B31}" dt="2022-11-05T11:32:20.276" v="204"/>
          <ac:spMkLst>
            <pc:docMk/>
            <pc:sldMk cId="2071180932" sldId="331"/>
            <ac:spMk id="82" creationId="{05211E88-9802-93B5-413B-A59DE59EDF38}"/>
          </ac:spMkLst>
        </pc:spChg>
        <pc:spChg chg="mod">
          <ac:chgData name="Alberto Maria Nobili" userId="f5628e37-c365-47e5-9ca1-c2efbd5c5652" providerId="ADAL" clId="{04973F83-9C80-481F-8DF6-B6B6224F2B31}" dt="2022-11-05T11:32:20.276" v="204"/>
          <ac:spMkLst>
            <pc:docMk/>
            <pc:sldMk cId="2071180932" sldId="331"/>
            <ac:spMk id="83" creationId="{8CFA2EFD-28C9-8FCA-CB10-4AE9F4B45B1F}"/>
          </ac:spMkLst>
        </pc:spChg>
        <pc:spChg chg="mod">
          <ac:chgData name="Alberto Maria Nobili" userId="f5628e37-c365-47e5-9ca1-c2efbd5c5652" providerId="ADAL" clId="{04973F83-9C80-481F-8DF6-B6B6224F2B31}" dt="2022-11-05T11:32:20.276" v="204"/>
          <ac:spMkLst>
            <pc:docMk/>
            <pc:sldMk cId="2071180932" sldId="331"/>
            <ac:spMk id="87" creationId="{A6CE2036-3C11-E755-30CB-91E06AB169E5}"/>
          </ac:spMkLst>
        </pc:spChg>
        <pc:spChg chg="mod">
          <ac:chgData name="Alberto Maria Nobili" userId="f5628e37-c365-47e5-9ca1-c2efbd5c5652" providerId="ADAL" clId="{04973F83-9C80-481F-8DF6-B6B6224F2B31}" dt="2022-11-05T11:32:20.276" v="204"/>
          <ac:spMkLst>
            <pc:docMk/>
            <pc:sldMk cId="2071180932" sldId="331"/>
            <ac:spMk id="90" creationId="{5EEAE2A9-643C-7E80-93FF-6B4B572A39D9}"/>
          </ac:spMkLst>
        </pc:spChg>
        <pc:spChg chg="mod">
          <ac:chgData name="Alberto Maria Nobili" userId="f5628e37-c365-47e5-9ca1-c2efbd5c5652" providerId="ADAL" clId="{04973F83-9C80-481F-8DF6-B6B6224F2B31}" dt="2022-11-05T11:32:20.276" v="204"/>
          <ac:spMkLst>
            <pc:docMk/>
            <pc:sldMk cId="2071180932" sldId="331"/>
            <ac:spMk id="91" creationId="{E8F59347-4C02-B3A2-E3C9-A6119229A0F5}"/>
          </ac:spMkLst>
        </pc:spChg>
        <pc:spChg chg="mod">
          <ac:chgData name="Alberto Maria Nobili" userId="f5628e37-c365-47e5-9ca1-c2efbd5c5652" providerId="ADAL" clId="{04973F83-9C80-481F-8DF6-B6B6224F2B31}" dt="2022-11-05T11:32:20.276" v="204"/>
          <ac:spMkLst>
            <pc:docMk/>
            <pc:sldMk cId="2071180932" sldId="331"/>
            <ac:spMk id="93" creationId="{F61AAFFA-862D-8342-1E5C-8B0AFF34B7FF}"/>
          </ac:spMkLst>
        </pc:spChg>
        <pc:spChg chg="mod">
          <ac:chgData name="Alberto Maria Nobili" userId="f5628e37-c365-47e5-9ca1-c2efbd5c5652" providerId="ADAL" clId="{04973F83-9C80-481F-8DF6-B6B6224F2B31}" dt="2022-11-05T11:32:20.276" v="204"/>
          <ac:spMkLst>
            <pc:docMk/>
            <pc:sldMk cId="2071180932" sldId="331"/>
            <ac:spMk id="94" creationId="{46F8821A-8673-20FE-971E-4EF9F2B56102}"/>
          </ac:spMkLst>
        </pc:spChg>
        <pc:spChg chg="mod">
          <ac:chgData name="Alberto Maria Nobili" userId="f5628e37-c365-47e5-9ca1-c2efbd5c5652" providerId="ADAL" clId="{04973F83-9C80-481F-8DF6-B6B6224F2B31}" dt="2022-11-05T11:32:20.276" v="204"/>
          <ac:spMkLst>
            <pc:docMk/>
            <pc:sldMk cId="2071180932" sldId="331"/>
            <ac:spMk id="95" creationId="{654FC54A-8492-5A2C-7B7B-0F39F642323E}"/>
          </ac:spMkLst>
        </pc:spChg>
        <pc:spChg chg="mod">
          <ac:chgData name="Alberto Maria Nobili" userId="f5628e37-c365-47e5-9ca1-c2efbd5c5652" providerId="ADAL" clId="{04973F83-9C80-481F-8DF6-B6B6224F2B31}" dt="2022-11-05T11:32:20.276" v="204"/>
          <ac:spMkLst>
            <pc:docMk/>
            <pc:sldMk cId="2071180932" sldId="331"/>
            <ac:spMk id="96" creationId="{2269D3B7-D0A2-5089-1FBC-C0FD3C70E871}"/>
          </ac:spMkLst>
        </pc:spChg>
        <pc:grpChg chg="add del mod">
          <ac:chgData name="Alberto Maria Nobili" userId="f5628e37-c365-47e5-9ca1-c2efbd5c5652" providerId="ADAL" clId="{04973F83-9C80-481F-8DF6-B6B6224F2B31}" dt="2022-11-05T11:32:19.596" v="203" actId="478"/>
          <ac:grpSpMkLst>
            <pc:docMk/>
            <pc:sldMk cId="2071180932" sldId="331"/>
            <ac:grpSpMk id="4" creationId="{93952432-5020-0352-0796-71EA8E99CB79}"/>
          </ac:grpSpMkLst>
        </pc:grpChg>
        <pc:grpChg chg="add mod">
          <ac:chgData name="Alberto Maria Nobili" userId="f5628e37-c365-47e5-9ca1-c2efbd5c5652" providerId="ADAL" clId="{04973F83-9C80-481F-8DF6-B6B6224F2B31}" dt="2022-11-05T11:32:36.093" v="209" actId="1076"/>
          <ac:grpSpMkLst>
            <pc:docMk/>
            <pc:sldMk cId="2071180932" sldId="331"/>
            <ac:grpSpMk id="56" creationId="{4DAED42D-0ACE-1EE7-8DB7-A4B9FC05CDCC}"/>
          </ac:grpSpMkLst>
        </pc:grpChg>
        <pc:picChg chg="del">
          <ac:chgData name="Alberto Maria Nobili" userId="f5628e37-c365-47e5-9ca1-c2efbd5c5652" providerId="ADAL" clId="{04973F83-9C80-481F-8DF6-B6B6224F2B31}" dt="2022-11-05T11:29:05.736" v="191" actId="478"/>
          <ac:picMkLst>
            <pc:docMk/>
            <pc:sldMk cId="2071180932" sldId="331"/>
            <ac:picMk id="7" creationId="{ED1E1333-8C4E-CC99-FCCF-8F139428009C}"/>
          </ac:picMkLst>
        </pc:picChg>
        <pc:picChg chg="mod">
          <ac:chgData name="Alberto Maria Nobili" userId="f5628e37-c365-47e5-9ca1-c2efbd5c5652" providerId="ADAL" clId="{04973F83-9C80-481F-8DF6-B6B6224F2B31}" dt="2022-11-05T11:29:07.966" v="193" actId="1076"/>
          <ac:picMkLst>
            <pc:docMk/>
            <pc:sldMk cId="2071180932" sldId="331"/>
            <ac:picMk id="122" creationId="{BEF83885-930A-EC98-F297-B95B7E1514D9}"/>
          </ac:picMkLst>
        </pc:picChg>
        <pc:cxnChg chg="mod">
          <ac:chgData name="Alberto Maria Nobili" userId="f5628e37-c365-47e5-9ca1-c2efbd5c5652" providerId="ADAL" clId="{04973F83-9C80-481F-8DF6-B6B6224F2B31}" dt="2022-11-05T11:32:19.596" v="203" actId="478"/>
          <ac:cxnSpMkLst>
            <pc:docMk/>
            <pc:sldMk cId="2071180932" sldId="331"/>
            <ac:cxnSpMk id="9" creationId="{F1319CA4-FD6A-C200-D07D-178110B8B0CD}"/>
          </ac:cxnSpMkLst>
        </pc:cxnChg>
        <pc:cxnChg chg="mod">
          <ac:chgData name="Alberto Maria Nobili" userId="f5628e37-c365-47e5-9ca1-c2efbd5c5652" providerId="ADAL" clId="{04973F83-9C80-481F-8DF6-B6B6224F2B31}" dt="2022-11-05T11:29:00.859" v="189"/>
          <ac:cxnSpMkLst>
            <pc:docMk/>
            <pc:sldMk cId="2071180932" sldId="331"/>
            <ac:cxnSpMk id="20" creationId="{37592E86-DF96-23E0-753A-93017134EE94}"/>
          </ac:cxnSpMkLst>
        </pc:cxnChg>
        <pc:cxnChg chg="mod">
          <ac:chgData name="Alberto Maria Nobili" userId="f5628e37-c365-47e5-9ca1-c2efbd5c5652" providerId="ADAL" clId="{04973F83-9C80-481F-8DF6-B6B6224F2B31}" dt="2022-11-05T11:32:19.596" v="203" actId="478"/>
          <ac:cxnSpMkLst>
            <pc:docMk/>
            <pc:sldMk cId="2071180932" sldId="331"/>
            <ac:cxnSpMk id="21" creationId="{F1272020-5E99-4865-B933-E30C35CBF7E0}"/>
          </ac:cxnSpMkLst>
        </pc:cxnChg>
        <pc:cxnChg chg="mod">
          <ac:chgData name="Alberto Maria Nobili" userId="f5628e37-c365-47e5-9ca1-c2efbd5c5652" providerId="ADAL" clId="{04973F83-9C80-481F-8DF6-B6B6224F2B31}" dt="2022-11-05T11:32:19.596" v="203" actId="478"/>
          <ac:cxnSpMkLst>
            <pc:docMk/>
            <pc:sldMk cId="2071180932" sldId="331"/>
            <ac:cxnSpMk id="22" creationId="{F356BD55-6870-77EF-97E7-99E85E3EA335}"/>
          </ac:cxnSpMkLst>
        </pc:cxnChg>
        <pc:cxnChg chg="mod">
          <ac:chgData name="Alberto Maria Nobili" userId="f5628e37-c365-47e5-9ca1-c2efbd5c5652" providerId="ADAL" clId="{04973F83-9C80-481F-8DF6-B6B6224F2B31}" dt="2022-11-05T11:32:19.596" v="203" actId="478"/>
          <ac:cxnSpMkLst>
            <pc:docMk/>
            <pc:sldMk cId="2071180932" sldId="331"/>
            <ac:cxnSpMk id="26" creationId="{40F7BEA6-BE8C-CFE6-34DD-72C20FAC575C}"/>
          </ac:cxnSpMkLst>
        </pc:cxnChg>
        <pc:cxnChg chg="mod">
          <ac:chgData name="Alberto Maria Nobili" userId="f5628e37-c365-47e5-9ca1-c2efbd5c5652" providerId="ADAL" clId="{04973F83-9C80-481F-8DF6-B6B6224F2B31}" dt="2022-11-05T11:32:19.596" v="203" actId="478"/>
          <ac:cxnSpMkLst>
            <pc:docMk/>
            <pc:sldMk cId="2071180932" sldId="331"/>
            <ac:cxnSpMk id="27" creationId="{B72523DE-04D6-48E6-057A-231F2218C632}"/>
          </ac:cxnSpMkLst>
        </pc:cxnChg>
        <pc:cxnChg chg="mod">
          <ac:chgData name="Alberto Maria Nobili" userId="f5628e37-c365-47e5-9ca1-c2efbd5c5652" providerId="ADAL" clId="{04973F83-9C80-481F-8DF6-B6B6224F2B31}" dt="2022-11-05T11:29:00.859" v="189"/>
          <ac:cxnSpMkLst>
            <pc:docMk/>
            <pc:sldMk cId="2071180932" sldId="331"/>
            <ac:cxnSpMk id="28" creationId="{0C9D9628-39A4-7BBD-C244-89F059C7118B}"/>
          </ac:cxnSpMkLst>
        </pc:cxnChg>
        <pc:cxnChg chg="mod">
          <ac:chgData name="Alberto Maria Nobili" userId="f5628e37-c365-47e5-9ca1-c2efbd5c5652" providerId="ADAL" clId="{04973F83-9C80-481F-8DF6-B6B6224F2B31}" dt="2022-11-05T11:29:00.859" v="189"/>
          <ac:cxnSpMkLst>
            <pc:docMk/>
            <pc:sldMk cId="2071180932" sldId="331"/>
            <ac:cxnSpMk id="35" creationId="{5E688CFE-CD32-EDDC-70C3-EE858273FAE0}"/>
          </ac:cxnSpMkLst>
        </pc:cxnChg>
        <pc:cxnChg chg="mod">
          <ac:chgData name="Alberto Maria Nobili" userId="f5628e37-c365-47e5-9ca1-c2efbd5c5652" providerId="ADAL" clId="{04973F83-9C80-481F-8DF6-B6B6224F2B31}" dt="2022-11-05T11:29:00.859" v="189"/>
          <ac:cxnSpMkLst>
            <pc:docMk/>
            <pc:sldMk cId="2071180932" sldId="331"/>
            <ac:cxnSpMk id="36" creationId="{5D509779-16D9-DB4D-CCC6-0AC7B0510934}"/>
          </ac:cxnSpMkLst>
        </pc:cxnChg>
        <pc:cxnChg chg="mod">
          <ac:chgData name="Alberto Maria Nobili" userId="f5628e37-c365-47e5-9ca1-c2efbd5c5652" providerId="ADAL" clId="{04973F83-9C80-481F-8DF6-B6B6224F2B31}" dt="2022-11-05T11:29:00.859" v="189"/>
          <ac:cxnSpMkLst>
            <pc:docMk/>
            <pc:sldMk cId="2071180932" sldId="331"/>
            <ac:cxnSpMk id="43" creationId="{C30145FE-2A8D-037A-2F4F-8E93EF0063EC}"/>
          </ac:cxnSpMkLst>
        </pc:cxnChg>
        <pc:cxnChg chg="mod">
          <ac:chgData name="Alberto Maria Nobili" userId="f5628e37-c365-47e5-9ca1-c2efbd5c5652" providerId="ADAL" clId="{04973F83-9C80-481F-8DF6-B6B6224F2B31}" dt="2022-11-05T11:29:00.859" v="189"/>
          <ac:cxnSpMkLst>
            <pc:docMk/>
            <pc:sldMk cId="2071180932" sldId="331"/>
            <ac:cxnSpMk id="44" creationId="{8AA2E2E2-90CC-20C0-62B4-E05A88285EF1}"/>
          </ac:cxnSpMkLst>
        </pc:cxnChg>
        <pc:cxnChg chg="mod">
          <ac:chgData name="Alberto Maria Nobili" userId="f5628e37-c365-47e5-9ca1-c2efbd5c5652" providerId="ADAL" clId="{04973F83-9C80-481F-8DF6-B6B6224F2B31}" dt="2022-11-05T11:29:00.859" v="189"/>
          <ac:cxnSpMkLst>
            <pc:docMk/>
            <pc:sldMk cId="2071180932" sldId="331"/>
            <ac:cxnSpMk id="45" creationId="{9FB0DAA5-2BAC-85AD-FEE9-19078A6926CC}"/>
          </ac:cxnSpMkLst>
        </pc:cxnChg>
        <pc:cxnChg chg="mod">
          <ac:chgData name="Alberto Maria Nobili" userId="f5628e37-c365-47e5-9ca1-c2efbd5c5652" providerId="ADAL" clId="{04973F83-9C80-481F-8DF6-B6B6224F2B31}" dt="2022-11-05T11:32:19.596" v="203" actId="478"/>
          <ac:cxnSpMkLst>
            <pc:docMk/>
            <pc:sldMk cId="2071180932" sldId="331"/>
            <ac:cxnSpMk id="47" creationId="{A2E14E23-4610-D965-7A71-D9BD51CAD439}"/>
          </ac:cxnSpMkLst>
        </pc:cxnChg>
        <pc:cxnChg chg="mod">
          <ac:chgData name="Alberto Maria Nobili" userId="f5628e37-c365-47e5-9ca1-c2efbd5c5652" providerId="ADAL" clId="{04973F83-9C80-481F-8DF6-B6B6224F2B31}" dt="2022-11-05T11:32:19.596" v="203" actId="478"/>
          <ac:cxnSpMkLst>
            <pc:docMk/>
            <pc:sldMk cId="2071180932" sldId="331"/>
            <ac:cxnSpMk id="48" creationId="{33BE4095-EB96-FC14-81BC-A7AA9BBB201E}"/>
          </ac:cxnSpMkLst>
        </pc:cxnChg>
        <pc:cxnChg chg="mod">
          <ac:chgData name="Alberto Maria Nobili" userId="f5628e37-c365-47e5-9ca1-c2efbd5c5652" providerId="ADAL" clId="{04973F83-9C80-481F-8DF6-B6B6224F2B31}" dt="2022-11-05T11:29:00.859" v="189"/>
          <ac:cxnSpMkLst>
            <pc:docMk/>
            <pc:sldMk cId="2071180932" sldId="331"/>
            <ac:cxnSpMk id="51" creationId="{AC603D62-89DC-E1D3-4C78-0EDAF2C536AF}"/>
          </ac:cxnSpMkLst>
        </pc:cxnChg>
        <pc:cxnChg chg="mod">
          <ac:chgData name="Alberto Maria Nobili" userId="f5628e37-c365-47e5-9ca1-c2efbd5c5652" providerId="ADAL" clId="{04973F83-9C80-481F-8DF6-B6B6224F2B31}" dt="2022-11-05T11:32:20.276" v="204"/>
          <ac:cxnSpMkLst>
            <pc:docMk/>
            <pc:sldMk cId="2071180932" sldId="331"/>
            <ac:cxnSpMk id="58" creationId="{52690292-1336-B670-4DD9-890BFE15512A}"/>
          </ac:cxnSpMkLst>
        </pc:cxnChg>
        <pc:cxnChg chg="mod">
          <ac:chgData name="Alberto Maria Nobili" userId="f5628e37-c365-47e5-9ca1-c2efbd5c5652" providerId="ADAL" clId="{04973F83-9C80-481F-8DF6-B6B6224F2B31}" dt="2022-11-05T11:32:20.276" v="204"/>
          <ac:cxnSpMkLst>
            <pc:docMk/>
            <pc:sldMk cId="2071180932" sldId="331"/>
            <ac:cxnSpMk id="61" creationId="{B1C243F5-C9AA-FD4D-97B5-54C2B78F95C5}"/>
          </ac:cxnSpMkLst>
        </pc:cxnChg>
        <pc:cxnChg chg="mod">
          <ac:chgData name="Alberto Maria Nobili" userId="f5628e37-c365-47e5-9ca1-c2efbd5c5652" providerId="ADAL" clId="{04973F83-9C80-481F-8DF6-B6B6224F2B31}" dt="2022-11-05T11:32:20.276" v="204"/>
          <ac:cxnSpMkLst>
            <pc:docMk/>
            <pc:sldMk cId="2071180932" sldId="331"/>
            <ac:cxnSpMk id="62" creationId="{F57DF692-9DFB-DCAF-54EA-5EC0729055CB}"/>
          </ac:cxnSpMkLst>
        </pc:cxnChg>
        <pc:cxnChg chg="mod">
          <ac:chgData name="Alberto Maria Nobili" userId="f5628e37-c365-47e5-9ca1-c2efbd5c5652" providerId="ADAL" clId="{04973F83-9C80-481F-8DF6-B6B6224F2B31}" dt="2022-11-05T11:32:20.276" v="204"/>
          <ac:cxnSpMkLst>
            <pc:docMk/>
            <pc:sldMk cId="2071180932" sldId="331"/>
            <ac:cxnSpMk id="63" creationId="{A8992796-9395-642E-FF07-F530249EC788}"/>
          </ac:cxnSpMkLst>
        </pc:cxnChg>
        <pc:cxnChg chg="mod">
          <ac:chgData name="Alberto Maria Nobili" userId="f5628e37-c365-47e5-9ca1-c2efbd5c5652" providerId="ADAL" clId="{04973F83-9C80-481F-8DF6-B6B6224F2B31}" dt="2022-11-05T11:32:20.276" v="204"/>
          <ac:cxnSpMkLst>
            <pc:docMk/>
            <pc:sldMk cId="2071180932" sldId="331"/>
            <ac:cxnSpMk id="67" creationId="{3AA277D5-576E-7304-A5B1-29AC5AFF7379}"/>
          </ac:cxnSpMkLst>
        </pc:cxnChg>
        <pc:cxnChg chg="mod">
          <ac:chgData name="Alberto Maria Nobili" userId="f5628e37-c365-47e5-9ca1-c2efbd5c5652" providerId="ADAL" clId="{04973F83-9C80-481F-8DF6-B6B6224F2B31}" dt="2022-11-05T11:32:20.276" v="204"/>
          <ac:cxnSpMkLst>
            <pc:docMk/>
            <pc:sldMk cId="2071180932" sldId="331"/>
            <ac:cxnSpMk id="68" creationId="{6EC30E8A-3276-0701-8696-6C809BE96CD5}"/>
          </ac:cxnSpMkLst>
        </pc:cxnChg>
        <pc:cxnChg chg="mod">
          <ac:chgData name="Alberto Maria Nobili" userId="f5628e37-c365-47e5-9ca1-c2efbd5c5652" providerId="ADAL" clId="{04973F83-9C80-481F-8DF6-B6B6224F2B31}" dt="2022-11-05T11:32:20.276" v="204"/>
          <ac:cxnSpMkLst>
            <pc:docMk/>
            <pc:sldMk cId="2071180932" sldId="331"/>
            <ac:cxnSpMk id="69" creationId="{F017D622-A915-C120-A177-79095D201222}"/>
          </ac:cxnSpMkLst>
        </pc:cxnChg>
        <pc:cxnChg chg="mod">
          <ac:chgData name="Alberto Maria Nobili" userId="f5628e37-c365-47e5-9ca1-c2efbd5c5652" providerId="ADAL" clId="{04973F83-9C80-481F-8DF6-B6B6224F2B31}" dt="2022-11-05T11:32:20.276" v="204"/>
          <ac:cxnSpMkLst>
            <pc:docMk/>
            <pc:sldMk cId="2071180932" sldId="331"/>
            <ac:cxnSpMk id="76" creationId="{DE8F9DC2-DF81-6F4D-C22C-B83D5C10A5F1}"/>
          </ac:cxnSpMkLst>
        </pc:cxnChg>
        <pc:cxnChg chg="mod">
          <ac:chgData name="Alberto Maria Nobili" userId="f5628e37-c365-47e5-9ca1-c2efbd5c5652" providerId="ADAL" clId="{04973F83-9C80-481F-8DF6-B6B6224F2B31}" dt="2022-11-05T11:32:20.276" v="204"/>
          <ac:cxnSpMkLst>
            <pc:docMk/>
            <pc:sldMk cId="2071180932" sldId="331"/>
            <ac:cxnSpMk id="77" creationId="{1295998B-80B8-B577-E441-8E6559682B14}"/>
          </ac:cxnSpMkLst>
        </pc:cxnChg>
        <pc:cxnChg chg="mod">
          <ac:chgData name="Alberto Maria Nobili" userId="f5628e37-c365-47e5-9ca1-c2efbd5c5652" providerId="ADAL" clId="{04973F83-9C80-481F-8DF6-B6B6224F2B31}" dt="2022-11-05T11:32:20.276" v="204"/>
          <ac:cxnSpMkLst>
            <pc:docMk/>
            <pc:sldMk cId="2071180932" sldId="331"/>
            <ac:cxnSpMk id="84" creationId="{266B63F5-3D24-C1A8-9DB3-B56BBA1956C1}"/>
          </ac:cxnSpMkLst>
        </pc:cxnChg>
        <pc:cxnChg chg="mod">
          <ac:chgData name="Alberto Maria Nobili" userId="f5628e37-c365-47e5-9ca1-c2efbd5c5652" providerId="ADAL" clId="{04973F83-9C80-481F-8DF6-B6B6224F2B31}" dt="2022-11-05T11:32:20.276" v="204"/>
          <ac:cxnSpMkLst>
            <pc:docMk/>
            <pc:sldMk cId="2071180932" sldId="331"/>
            <ac:cxnSpMk id="85" creationId="{5AF27E0D-DE1C-EDD0-2009-ADC0122FA1C5}"/>
          </ac:cxnSpMkLst>
        </pc:cxnChg>
        <pc:cxnChg chg="mod">
          <ac:chgData name="Alberto Maria Nobili" userId="f5628e37-c365-47e5-9ca1-c2efbd5c5652" providerId="ADAL" clId="{04973F83-9C80-481F-8DF6-B6B6224F2B31}" dt="2022-11-05T11:32:20.276" v="204"/>
          <ac:cxnSpMkLst>
            <pc:docMk/>
            <pc:sldMk cId="2071180932" sldId="331"/>
            <ac:cxnSpMk id="86" creationId="{29F12FBB-5514-111B-D75D-E31693D399CF}"/>
          </ac:cxnSpMkLst>
        </pc:cxnChg>
        <pc:cxnChg chg="mod">
          <ac:chgData name="Alberto Maria Nobili" userId="f5628e37-c365-47e5-9ca1-c2efbd5c5652" providerId="ADAL" clId="{04973F83-9C80-481F-8DF6-B6B6224F2B31}" dt="2022-11-05T11:32:20.276" v="204"/>
          <ac:cxnSpMkLst>
            <pc:docMk/>
            <pc:sldMk cId="2071180932" sldId="331"/>
            <ac:cxnSpMk id="88" creationId="{656F45F8-371C-0B42-139C-5C0DB4321709}"/>
          </ac:cxnSpMkLst>
        </pc:cxnChg>
        <pc:cxnChg chg="mod">
          <ac:chgData name="Alberto Maria Nobili" userId="f5628e37-c365-47e5-9ca1-c2efbd5c5652" providerId="ADAL" clId="{04973F83-9C80-481F-8DF6-B6B6224F2B31}" dt="2022-11-05T11:32:20.276" v="204"/>
          <ac:cxnSpMkLst>
            <pc:docMk/>
            <pc:sldMk cId="2071180932" sldId="331"/>
            <ac:cxnSpMk id="89" creationId="{4A2A862B-F316-978C-1F43-327520AA8B93}"/>
          </ac:cxnSpMkLst>
        </pc:cxnChg>
        <pc:cxnChg chg="mod">
          <ac:chgData name="Alberto Maria Nobili" userId="f5628e37-c365-47e5-9ca1-c2efbd5c5652" providerId="ADAL" clId="{04973F83-9C80-481F-8DF6-B6B6224F2B31}" dt="2022-11-05T11:32:20.276" v="204"/>
          <ac:cxnSpMkLst>
            <pc:docMk/>
            <pc:sldMk cId="2071180932" sldId="331"/>
            <ac:cxnSpMk id="92" creationId="{84511EF7-A259-1554-D053-020ACC3F43BD}"/>
          </ac:cxnSpMkLst>
        </pc:cxnChg>
      </pc:sldChg>
      <pc:sldChg chg="modNotesTx">
        <pc:chgData name="Alberto Maria Nobili" userId="f5628e37-c365-47e5-9ca1-c2efbd5c5652" providerId="ADAL" clId="{04973F83-9C80-481F-8DF6-B6B6224F2B31}" dt="2022-11-05T11:33:07.694" v="210" actId="790"/>
        <pc:sldMkLst>
          <pc:docMk/>
          <pc:sldMk cId="320466319" sldId="332"/>
        </pc:sldMkLst>
      </pc:sldChg>
      <pc:sldChg chg="modAnim modNotesTx">
        <pc:chgData name="Alberto Maria Nobili" userId="f5628e37-c365-47e5-9ca1-c2efbd5c5652" providerId="ADAL" clId="{04973F83-9C80-481F-8DF6-B6B6224F2B31}" dt="2022-11-05T11:08:55.931" v="146"/>
        <pc:sldMkLst>
          <pc:docMk/>
          <pc:sldMk cId="2227874568" sldId="333"/>
        </pc:sldMkLst>
      </pc:sldChg>
      <pc:sldChg chg="modNotesTx">
        <pc:chgData name="Alberto Maria Nobili" userId="f5628e37-c365-47e5-9ca1-c2efbd5c5652" providerId="ADAL" clId="{04973F83-9C80-481F-8DF6-B6B6224F2B31}" dt="2022-11-05T11:12:58.702" v="150" actId="790"/>
        <pc:sldMkLst>
          <pc:docMk/>
          <pc:sldMk cId="3992548459" sldId="337"/>
        </pc:sldMkLst>
      </pc:sldChg>
      <pc:sldChg chg="modAnim modNotesTx">
        <pc:chgData name="Alberto Maria Nobili" userId="f5628e37-c365-47e5-9ca1-c2efbd5c5652" providerId="ADAL" clId="{04973F83-9C80-481F-8DF6-B6B6224F2B31}" dt="2022-11-05T11:12:46.698" v="149" actId="790"/>
        <pc:sldMkLst>
          <pc:docMk/>
          <pc:sldMk cId="2983307336" sldId="338"/>
        </pc:sldMkLst>
      </pc:sldChg>
      <pc:sldChg chg="modNotesTx">
        <pc:chgData name="Alberto Maria Nobili" userId="f5628e37-c365-47e5-9ca1-c2efbd5c5652" providerId="ADAL" clId="{04973F83-9C80-481F-8DF6-B6B6224F2B31}" dt="2022-11-05T11:15:10.555" v="151" actId="790"/>
        <pc:sldMkLst>
          <pc:docMk/>
          <pc:sldMk cId="511399112" sldId="340"/>
        </pc:sldMkLst>
      </pc:sldChg>
      <pc:sldChg chg="modNotesTx">
        <pc:chgData name="Alberto Maria Nobili" userId="f5628e37-c365-47e5-9ca1-c2efbd5c5652" providerId="ADAL" clId="{04973F83-9C80-481F-8DF6-B6B6224F2B31}" dt="2022-11-05T11:17:37.490" v="152" actId="790"/>
        <pc:sldMkLst>
          <pc:docMk/>
          <pc:sldMk cId="3649244077" sldId="341"/>
        </pc:sldMkLst>
      </pc:sldChg>
      <pc:sldChg chg="addSp modSp mod">
        <pc:chgData name="Alberto Maria Nobili" userId="f5628e37-c365-47e5-9ca1-c2efbd5c5652" providerId="ADAL" clId="{04973F83-9C80-481F-8DF6-B6B6224F2B31}" dt="2022-11-05T11:32:13.282" v="202"/>
        <pc:sldMkLst>
          <pc:docMk/>
          <pc:sldMk cId="3192830662" sldId="343"/>
        </pc:sldMkLst>
        <pc:spChg chg="add mod ord">
          <ac:chgData name="Alberto Maria Nobili" userId="f5628e37-c365-47e5-9ca1-c2efbd5c5652" providerId="ADAL" clId="{04973F83-9C80-481F-8DF6-B6B6224F2B31}" dt="2022-11-05T11:30:53.630" v="201" actId="34135"/>
          <ac:spMkLst>
            <pc:docMk/>
            <pc:sldMk cId="3192830662" sldId="343"/>
            <ac:spMk id="4" creationId="{96321DF9-377D-7AED-1F69-22715398D585}"/>
          </ac:spMkLst>
        </pc:spChg>
        <pc:spChg chg="mod">
          <ac:chgData name="Alberto Maria Nobili" userId="f5628e37-c365-47e5-9ca1-c2efbd5c5652" providerId="ADAL" clId="{04973F83-9C80-481F-8DF6-B6B6224F2B31}" dt="2022-11-05T11:30:53.630" v="201" actId="34135"/>
          <ac:spMkLst>
            <pc:docMk/>
            <pc:sldMk cId="3192830662" sldId="343"/>
            <ac:spMk id="7" creationId="{8D8E3222-B0E0-7ADD-FEC3-B329BC7BB957}"/>
          </ac:spMkLst>
        </pc:spChg>
        <pc:spChg chg="mod">
          <ac:chgData name="Alberto Maria Nobili" userId="f5628e37-c365-47e5-9ca1-c2efbd5c5652" providerId="ADAL" clId="{04973F83-9C80-481F-8DF6-B6B6224F2B31}" dt="2022-11-05T11:30:53.630" v="201" actId="34135"/>
          <ac:spMkLst>
            <pc:docMk/>
            <pc:sldMk cId="3192830662" sldId="343"/>
            <ac:spMk id="8" creationId="{D606CFC1-D17D-4500-88C0-78D2CC0AE4A2}"/>
          </ac:spMkLst>
        </pc:spChg>
        <pc:spChg chg="mod">
          <ac:chgData name="Alberto Maria Nobili" userId="f5628e37-c365-47e5-9ca1-c2efbd5c5652" providerId="ADAL" clId="{04973F83-9C80-481F-8DF6-B6B6224F2B31}" dt="2022-11-05T11:30:53.630" v="201" actId="34135"/>
          <ac:spMkLst>
            <pc:docMk/>
            <pc:sldMk cId="3192830662" sldId="343"/>
            <ac:spMk id="22" creationId="{0D34187D-B9EE-2724-DD04-557130F9FA2F}"/>
          </ac:spMkLst>
        </pc:spChg>
        <pc:spChg chg="mod">
          <ac:chgData name="Alberto Maria Nobili" userId="f5628e37-c365-47e5-9ca1-c2efbd5c5652" providerId="ADAL" clId="{04973F83-9C80-481F-8DF6-B6B6224F2B31}" dt="2022-11-05T11:30:53.630" v="201" actId="34135"/>
          <ac:spMkLst>
            <pc:docMk/>
            <pc:sldMk cId="3192830662" sldId="343"/>
            <ac:spMk id="24" creationId="{22D38150-7364-DD8C-DA32-E30CA87519D6}"/>
          </ac:spMkLst>
        </pc:spChg>
        <pc:spChg chg="mod">
          <ac:chgData name="Alberto Maria Nobili" userId="f5628e37-c365-47e5-9ca1-c2efbd5c5652" providerId="ADAL" clId="{04973F83-9C80-481F-8DF6-B6B6224F2B31}" dt="2022-11-05T11:30:53.630" v="201" actId="34135"/>
          <ac:spMkLst>
            <pc:docMk/>
            <pc:sldMk cId="3192830662" sldId="343"/>
            <ac:spMk id="25" creationId="{80F423C9-B869-29F3-787B-31B115479C44}"/>
          </ac:spMkLst>
        </pc:spChg>
        <pc:spChg chg="mod">
          <ac:chgData name="Alberto Maria Nobili" userId="f5628e37-c365-47e5-9ca1-c2efbd5c5652" providerId="ADAL" clId="{04973F83-9C80-481F-8DF6-B6B6224F2B31}" dt="2022-11-05T11:30:53.630" v="201" actId="34135"/>
          <ac:spMkLst>
            <pc:docMk/>
            <pc:sldMk cId="3192830662" sldId="343"/>
            <ac:spMk id="28" creationId="{B2CD2AE6-907B-9C82-4F34-CF83E9F03A06}"/>
          </ac:spMkLst>
        </pc:spChg>
        <pc:spChg chg="mod">
          <ac:chgData name="Alberto Maria Nobili" userId="f5628e37-c365-47e5-9ca1-c2efbd5c5652" providerId="ADAL" clId="{04973F83-9C80-481F-8DF6-B6B6224F2B31}" dt="2022-11-05T11:30:53.630" v="201" actId="34135"/>
          <ac:spMkLst>
            <pc:docMk/>
            <pc:sldMk cId="3192830662" sldId="343"/>
            <ac:spMk id="30" creationId="{8E119E94-91DF-76AD-25FE-A9C4C7C8B8E4}"/>
          </ac:spMkLst>
        </pc:spChg>
        <pc:spChg chg="mod">
          <ac:chgData name="Alberto Maria Nobili" userId="f5628e37-c365-47e5-9ca1-c2efbd5c5652" providerId="ADAL" clId="{04973F83-9C80-481F-8DF6-B6B6224F2B31}" dt="2022-11-05T11:30:53.630" v="201" actId="34135"/>
          <ac:spMkLst>
            <pc:docMk/>
            <pc:sldMk cId="3192830662" sldId="343"/>
            <ac:spMk id="32" creationId="{6BBFB50B-5856-0610-F834-0E45A61F674F}"/>
          </ac:spMkLst>
        </pc:spChg>
        <pc:spChg chg="mod">
          <ac:chgData name="Alberto Maria Nobili" userId="f5628e37-c365-47e5-9ca1-c2efbd5c5652" providerId="ADAL" clId="{04973F83-9C80-481F-8DF6-B6B6224F2B31}" dt="2022-11-05T11:30:53.630" v="201" actId="34135"/>
          <ac:spMkLst>
            <pc:docMk/>
            <pc:sldMk cId="3192830662" sldId="343"/>
            <ac:spMk id="36" creationId="{0EFCD20F-A8C6-B111-AB78-7B3BEFCA5BF1}"/>
          </ac:spMkLst>
        </pc:spChg>
        <pc:spChg chg="mod">
          <ac:chgData name="Alberto Maria Nobili" userId="f5628e37-c365-47e5-9ca1-c2efbd5c5652" providerId="ADAL" clId="{04973F83-9C80-481F-8DF6-B6B6224F2B31}" dt="2022-11-05T11:30:53.630" v="201" actId="34135"/>
          <ac:spMkLst>
            <pc:docMk/>
            <pc:sldMk cId="3192830662" sldId="343"/>
            <ac:spMk id="39" creationId="{A4092917-234E-2F3D-AA4E-F7AE31D89B79}"/>
          </ac:spMkLst>
        </pc:spChg>
        <pc:spChg chg="mod">
          <ac:chgData name="Alberto Maria Nobili" userId="f5628e37-c365-47e5-9ca1-c2efbd5c5652" providerId="ADAL" clId="{04973F83-9C80-481F-8DF6-B6B6224F2B31}" dt="2022-11-05T11:30:53.630" v="201" actId="34135"/>
          <ac:spMkLst>
            <pc:docMk/>
            <pc:sldMk cId="3192830662" sldId="343"/>
            <ac:spMk id="41" creationId="{8C9CD096-D862-16C1-504F-AE3CEBFBC4B6}"/>
          </ac:spMkLst>
        </pc:spChg>
        <pc:spChg chg="mod">
          <ac:chgData name="Alberto Maria Nobili" userId="f5628e37-c365-47e5-9ca1-c2efbd5c5652" providerId="ADAL" clId="{04973F83-9C80-481F-8DF6-B6B6224F2B31}" dt="2022-11-05T11:30:53.630" v="201" actId="34135"/>
          <ac:spMkLst>
            <pc:docMk/>
            <pc:sldMk cId="3192830662" sldId="343"/>
            <ac:spMk id="43" creationId="{C233F941-E1A8-4C6B-971A-57F39551EB1E}"/>
          </ac:spMkLst>
        </pc:spChg>
        <pc:spChg chg="mod">
          <ac:chgData name="Alberto Maria Nobili" userId="f5628e37-c365-47e5-9ca1-c2efbd5c5652" providerId="ADAL" clId="{04973F83-9C80-481F-8DF6-B6B6224F2B31}" dt="2022-11-05T11:30:53.630" v="201" actId="34135"/>
          <ac:spMkLst>
            <pc:docMk/>
            <pc:sldMk cId="3192830662" sldId="343"/>
            <ac:spMk id="50" creationId="{7E1594ED-20CC-4B21-0621-ADEF260E7178}"/>
          </ac:spMkLst>
        </pc:spChg>
        <pc:spChg chg="mod">
          <ac:chgData name="Alberto Maria Nobili" userId="f5628e37-c365-47e5-9ca1-c2efbd5c5652" providerId="ADAL" clId="{04973F83-9C80-481F-8DF6-B6B6224F2B31}" dt="2022-11-05T11:30:53.630" v="201" actId="34135"/>
          <ac:spMkLst>
            <pc:docMk/>
            <pc:sldMk cId="3192830662" sldId="343"/>
            <ac:spMk id="51" creationId="{52445617-6526-B044-2231-ED6FA19C30E6}"/>
          </ac:spMkLst>
        </pc:spChg>
        <pc:spChg chg="mod">
          <ac:chgData name="Alberto Maria Nobili" userId="f5628e37-c365-47e5-9ca1-c2efbd5c5652" providerId="ADAL" clId="{04973F83-9C80-481F-8DF6-B6B6224F2B31}" dt="2022-11-05T11:30:53.630" v="201" actId="34135"/>
          <ac:spMkLst>
            <pc:docMk/>
            <pc:sldMk cId="3192830662" sldId="343"/>
            <ac:spMk id="52" creationId="{1CFFBF86-B38A-9218-DA5E-FCD9A345F5EB}"/>
          </ac:spMkLst>
        </pc:spChg>
        <pc:spChg chg="mod">
          <ac:chgData name="Alberto Maria Nobili" userId="f5628e37-c365-47e5-9ca1-c2efbd5c5652" providerId="ADAL" clId="{04973F83-9C80-481F-8DF6-B6B6224F2B31}" dt="2022-11-05T11:30:53.630" v="201" actId="34135"/>
          <ac:spMkLst>
            <pc:docMk/>
            <pc:sldMk cId="3192830662" sldId="343"/>
            <ac:spMk id="54" creationId="{EBD2B735-58D8-0391-2371-60EDB8A98747}"/>
          </ac:spMkLst>
        </pc:spChg>
        <pc:spChg chg="mod">
          <ac:chgData name="Alberto Maria Nobili" userId="f5628e37-c365-47e5-9ca1-c2efbd5c5652" providerId="ADAL" clId="{04973F83-9C80-481F-8DF6-B6B6224F2B31}" dt="2022-11-05T11:30:53.630" v="201" actId="34135"/>
          <ac:spMkLst>
            <pc:docMk/>
            <pc:sldMk cId="3192830662" sldId="343"/>
            <ac:spMk id="58" creationId="{50B89AF1-355E-C8C1-E56D-0A62F623EB48}"/>
          </ac:spMkLst>
        </pc:spChg>
        <pc:spChg chg="mod">
          <ac:chgData name="Alberto Maria Nobili" userId="f5628e37-c365-47e5-9ca1-c2efbd5c5652" providerId="ADAL" clId="{04973F83-9C80-481F-8DF6-B6B6224F2B31}" dt="2022-11-05T11:30:53.630" v="201" actId="34135"/>
          <ac:spMkLst>
            <pc:docMk/>
            <pc:sldMk cId="3192830662" sldId="343"/>
            <ac:spMk id="67" creationId="{3172E89F-9DBD-FAA8-7FE5-E059161C05C4}"/>
          </ac:spMkLst>
        </pc:spChg>
        <pc:spChg chg="mod">
          <ac:chgData name="Alberto Maria Nobili" userId="f5628e37-c365-47e5-9ca1-c2efbd5c5652" providerId="ADAL" clId="{04973F83-9C80-481F-8DF6-B6B6224F2B31}" dt="2022-11-05T11:30:53.630" v="201" actId="34135"/>
          <ac:spMkLst>
            <pc:docMk/>
            <pc:sldMk cId="3192830662" sldId="343"/>
            <ac:spMk id="69" creationId="{3B83D30A-E787-5A7A-BB5C-055A20EBC795}"/>
          </ac:spMkLst>
        </pc:spChg>
        <pc:spChg chg="mod">
          <ac:chgData name="Alberto Maria Nobili" userId="f5628e37-c365-47e5-9ca1-c2efbd5c5652" providerId="ADAL" clId="{04973F83-9C80-481F-8DF6-B6B6224F2B31}" dt="2022-11-05T11:30:53.630" v="201" actId="34135"/>
          <ac:spMkLst>
            <pc:docMk/>
            <pc:sldMk cId="3192830662" sldId="343"/>
            <ac:spMk id="72" creationId="{8DCA44F4-4736-D22F-74A6-42874DAD3A5D}"/>
          </ac:spMkLst>
        </pc:spChg>
        <pc:spChg chg="mod">
          <ac:chgData name="Alberto Maria Nobili" userId="f5628e37-c365-47e5-9ca1-c2efbd5c5652" providerId="ADAL" clId="{04973F83-9C80-481F-8DF6-B6B6224F2B31}" dt="2022-11-05T11:30:53.630" v="201" actId="34135"/>
          <ac:spMkLst>
            <pc:docMk/>
            <pc:sldMk cId="3192830662" sldId="343"/>
            <ac:spMk id="74" creationId="{E0F94BB5-1923-E289-3BE4-E793218E1884}"/>
          </ac:spMkLst>
        </pc:spChg>
        <pc:spChg chg="mod">
          <ac:chgData name="Alberto Maria Nobili" userId="f5628e37-c365-47e5-9ca1-c2efbd5c5652" providerId="ADAL" clId="{04973F83-9C80-481F-8DF6-B6B6224F2B31}" dt="2022-11-05T11:30:53.630" v="201" actId="34135"/>
          <ac:spMkLst>
            <pc:docMk/>
            <pc:sldMk cId="3192830662" sldId="343"/>
            <ac:spMk id="76" creationId="{C980B8B2-A121-82DF-303B-EE07C93BF326}"/>
          </ac:spMkLst>
        </pc:spChg>
        <pc:spChg chg="mod">
          <ac:chgData name="Alberto Maria Nobili" userId="f5628e37-c365-47e5-9ca1-c2efbd5c5652" providerId="ADAL" clId="{04973F83-9C80-481F-8DF6-B6B6224F2B31}" dt="2022-11-05T11:30:53.630" v="201" actId="34135"/>
          <ac:spMkLst>
            <pc:docMk/>
            <pc:sldMk cId="3192830662" sldId="343"/>
            <ac:spMk id="83" creationId="{C8906E24-EC60-0BD0-D053-AA8596943837}"/>
          </ac:spMkLst>
        </pc:spChg>
        <pc:spChg chg="mod">
          <ac:chgData name="Alberto Maria Nobili" userId="f5628e37-c365-47e5-9ca1-c2efbd5c5652" providerId="ADAL" clId="{04973F83-9C80-481F-8DF6-B6B6224F2B31}" dt="2022-11-05T11:30:53.630" v="201" actId="34135"/>
          <ac:spMkLst>
            <pc:docMk/>
            <pc:sldMk cId="3192830662" sldId="343"/>
            <ac:spMk id="85" creationId="{F8E31294-F4A6-8D3C-5F17-D884923F813C}"/>
          </ac:spMkLst>
        </pc:spChg>
        <pc:grpChg chg="add mod">
          <ac:chgData name="Alberto Maria Nobili" userId="f5628e37-c365-47e5-9ca1-c2efbd5c5652" providerId="ADAL" clId="{04973F83-9C80-481F-8DF6-B6B6224F2B31}" dt="2022-11-05T11:32:13.282" v="202"/>
          <ac:grpSpMkLst>
            <pc:docMk/>
            <pc:sldMk cId="3192830662" sldId="343"/>
            <ac:grpSpMk id="16" creationId="{D4182626-888D-1392-7CAC-6BB03A656D21}"/>
          </ac:grpSpMkLst>
        </pc:grpChg>
        <pc:cxnChg chg="mod">
          <ac:chgData name="Alberto Maria Nobili" userId="f5628e37-c365-47e5-9ca1-c2efbd5c5652" providerId="ADAL" clId="{04973F83-9C80-481F-8DF6-B6B6224F2B31}" dt="2022-11-05T11:30:53.630" v="201" actId="34135"/>
          <ac:cxnSpMkLst>
            <pc:docMk/>
            <pc:sldMk cId="3192830662" sldId="343"/>
            <ac:cxnSpMk id="5" creationId="{F4D37FDC-61AD-1CA5-9F09-9214895CCB27}"/>
          </ac:cxnSpMkLst>
        </pc:cxnChg>
        <pc:cxnChg chg="mod">
          <ac:chgData name="Alberto Maria Nobili" userId="f5628e37-c365-47e5-9ca1-c2efbd5c5652" providerId="ADAL" clId="{04973F83-9C80-481F-8DF6-B6B6224F2B31}" dt="2022-11-05T11:30:53.630" v="201" actId="34135"/>
          <ac:cxnSpMkLst>
            <pc:docMk/>
            <pc:sldMk cId="3192830662" sldId="343"/>
            <ac:cxnSpMk id="6" creationId="{62A04768-0C69-FEB6-6F64-AC971F147F4F}"/>
          </ac:cxnSpMkLst>
        </pc:cxnChg>
        <pc:cxnChg chg="mod">
          <ac:chgData name="Alberto Maria Nobili" userId="f5628e37-c365-47e5-9ca1-c2efbd5c5652" providerId="ADAL" clId="{04973F83-9C80-481F-8DF6-B6B6224F2B31}" dt="2022-11-05T11:30:53.630" v="201" actId="34135"/>
          <ac:cxnSpMkLst>
            <pc:docMk/>
            <pc:sldMk cId="3192830662" sldId="343"/>
            <ac:cxnSpMk id="9" creationId="{8B971387-BC1D-975C-70E6-57A1996FB876}"/>
          </ac:cxnSpMkLst>
        </pc:cxnChg>
        <pc:cxnChg chg="mod">
          <ac:chgData name="Alberto Maria Nobili" userId="f5628e37-c365-47e5-9ca1-c2efbd5c5652" providerId="ADAL" clId="{04973F83-9C80-481F-8DF6-B6B6224F2B31}" dt="2022-11-05T11:30:53.630" v="201" actId="34135"/>
          <ac:cxnSpMkLst>
            <pc:docMk/>
            <pc:sldMk cId="3192830662" sldId="343"/>
            <ac:cxnSpMk id="11" creationId="{123FBA64-FE01-F536-F13E-D164CFBFB087}"/>
          </ac:cxnSpMkLst>
        </pc:cxnChg>
        <pc:cxnChg chg="mod">
          <ac:chgData name="Alberto Maria Nobili" userId="f5628e37-c365-47e5-9ca1-c2efbd5c5652" providerId="ADAL" clId="{04973F83-9C80-481F-8DF6-B6B6224F2B31}" dt="2022-11-05T11:30:53.630" v="201" actId="34135"/>
          <ac:cxnSpMkLst>
            <pc:docMk/>
            <pc:sldMk cId="3192830662" sldId="343"/>
            <ac:cxnSpMk id="12" creationId="{6AC30F87-DB38-38BB-59A9-AEF891B7CB69}"/>
          </ac:cxnSpMkLst>
        </pc:cxnChg>
        <pc:cxnChg chg="mod">
          <ac:chgData name="Alberto Maria Nobili" userId="f5628e37-c365-47e5-9ca1-c2efbd5c5652" providerId="ADAL" clId="{04973F83-9C80-481F-8DF6-B6B6224F2B31}" dt="2022-11-05T11:30:53.630" v="201" actId="34135"/>
          <ac:cxnSpMkLst>
            <pc:docMk/>
            <pc:sldMk cId="3192830662" sldId="343"/>
            <ac:cxnSpMk id="13" creationId="{9B4E6477-CC70-4863-8405-14F878FE44B2}"/>
          </ac:cxnSpMkLst>
        </pc:cxnChg>
        <pc:cxnChg chg="mod">
          <ac:chgData name="Alberto Maria Nobili" userId="f5628e37-c365-47e5-9ca1-c2efbd5c5652" providerId="ADAL" clId="{04973F83-9C80-481F-8DF6-B6B6224F2B31}" dt="2022-11-05T11:30:53.630" v="201" actId="34135"/>
          <ac:cxnSpMkLst>
            <pc:docMk/>
            <pc:sldMk cId="3192830662" sldId="343"/>
            <ac:cxnSpMk id="14" creationId="{3FD49745-1A7E-CED5-629D-7822EC3C446C}"/>
          </ac:cxnSpMkLst>
        </pc:cxnChg>
        <pc:cxnChg chg="mod">
          <ac:chgData name="Alberto Maria Nobili" userId="f5628e37-c365-47e5-9ca1-c2efbd5c5652" providerId="ADAL" clId="{04973F83-9C80-481F-8DF6-B6B6224F2B31}" dt="2022-11-05T11:30:53.630" v="201" actId="34135"/>
          <ac:cxnSpMkLst>
            <pc:docMk/>
            <pc:sldMk cId="3192830662" sldId="343"/>
            <ac:cxnSpMk id="27" creationId="{137B94EA-ACCE-97D6-DD31-9A9415C74BE8}"/>
          </ac:cxnSpMkLst>
        </pc:cxnChg>
        <pc:cxnChg chg="mod">
          <ac:chgData name="Alberto Maria Nobili" userId="f5628e37-c365-47e5-9ca1-c2efbd5c5652" providerId="ADAL" clId="{04973F83-9C80-481F-8DF6-B6B6224F2B31}" dt="2022-11-05T11:30:53.630" v="201" actId="34135"/>
          <ac:cxnSpMkLst>
            <pc:docMk/>
            <pc:sldMk cId="3192830662" sldId="343"/>
            <ac:cxnSpMk id="33" creationId="{27EB72AC-4AE9-8292-8BD9-21974AB188CB}"/>
          </ac:cxnSpMkLst>
        </pc:cxnChg>
        <pc:cxnChg chg="mod">
          <ac:chgData name="Alberto Maria Nobili" userId="f5628e37-c365-47e5-9ca1-c2efbd5c5652" providerId="ADAL" clId="{04973F83-9C80-481F-8DF6-B6B6224F2B31}" dt="2022-11-05T11:30:53.630" v="201" actId="34135"/>
          <ac:cxnSpMkLst>
            <pc:docMk/>
            <pc:sldMk cId="3192830662" sldId="343"/>
            <ac:cxnSpMk id="34" creationId="{F0D847E0-C2C6-6BDF-507D-728AF0954907}"/>
          </ac:cxnSpMkLst>
        </pc:cxnChg>
        <pc:cxnChg chg="mod">
          <ac:chgData name="Alberto Maria Nobili" userId="f5628e37-c365-47e5-9ca1-c2efbd5c5652" providerId="ADAL" clId="{04973F83-9C80-481F-8DF6-B6B6224F2B31}" dt="2022-11-05T11:30:53.630" v="201" actId="34135"/>
          <ac:cxnSpMkLst>
            <pc:docMk/>
            <pc:sldMk cId="3192830662" sldId="343"/>
            <ac:cxnSpMk id="45" creationId="{2C41AC37-DD4C-BEBA-5756-673EDE55F2BE}"/>
          </ac:cxnSpMkLst>
        </pc:cxnChg>
        <pc:cxnChg chg="mod">
          <ac:chgData name="Alberto Maria Nobili" userId="f5628e37-c365-47e5-9ca1-c2efbd5c5652" providerId="ADAL" clId="{04973F83-9C80-481F-8DF6-B6B6224F2B31}" dt="2022-11-05T11:30:53.630" v="201" actId="34135"/>
          <ac:cxnSpMkLst>
            <pc:docMk/>
            <pc:sldMk cId="3192830662" sldId="343"/>
            <ac:cxnSpMk id="49" creationId="{753E74F9-BC71-6AFD-5E3F-46340D5F6CD3}"/>
          </ac:cxnSpMkLst>
        </pc:cxnChg>
        <pc:cxnChg chg="mod">
          <ac:chgData name="Alberto Maria Nobili" userId="f5628e37-c365-47e5-9ca1-c2efbd5c5652" providerId="ADAL" clId="{04973F83-9C80-481F-8DF6-B6B6224F2B31}" dt="2022-11-05T11:30:53.630" v="201" actId="34135"/>
          <ac:cxnSpMkLst>
            <pc:docMk/>
            <pc:sldMk cId="3192830662" sldId="343"/>
            <ac:cxnSpMk id="68" creationId="{B75C854A-27C3-E00C-10BE-E77BD9A7A8DB}"/>
          </ac:cxnSpMkLst>
        </pc:cxnChg>
        <pc:cxnChg chg="mod">
          <ac:chgData name="Alberto Maria Nobili" userId="f5628e37-c365-47e5-9ca1-c2efbd5c5652" providerId="ADAL" clId="{04973F83-9C80-481F-8DF6-B6B6224F2B31}" dt="2022-11-05T11:30:53.630" v="201" actId="34135"/>
          <ac:cxnSpMkLst>
            <pc:docMk/>
            <pc:sldMk cId="3192830662" sldId="343"/>
            <ac:cxnSpMk id="71" creationId="{DDF3AE12-3EEA-1BA3-3A2A-D83AAA3603F7}"/>
          </ac:cxnSpMkLst>
        </pc:cxnChg>
        <pc:cxnChg chg="mod">
          <ac:chgData name="Alberto Maria Nobili" userId="f5628e37-c365-47e5-9ca1-c2efbd5c5652" providerId="ADAL" clId="{04973F83-9C80-481F-8DF6-B6B6224F2B31}" dt="2022-11-05T11:30:53.630" v="201" actId="34135"/>
          <ac:cxnSpMkLst>
            <pc:docMk/>
            <pc:sldMk cId="3192830662" sldId="343"/>
            <ac:cxnSpMk id="86" creationId="{92352FB5-634E-1A00-2F0A-EFE716141576}"/>
          </ac:cxnSpMkLst>
        </pc:cxnChg>
      </pc:sldChg>
      <pc:sldChg chg="modAnim modNotesTx">
        <pc:chgData name="Alberto Maria Nobili" userId="f5628e37-c365-47e5-9ca1-c2efbd5c5652" providerId="ADAL" clId="{04973F83-9C80-481F-8DF6-B6B6224F2B31}" dt="2022-11-05T11:06:17.528" v="129"/>
        <pc:sldMkLst>
          <pc:docMk/>
          <pc:sldMk cId="2071704812" sldId="346"/>
        </pc:sldMkLst>
      </pc:sldChg>
      <pc:sldChg chg="del">
        <pc:chgData name="Alberto Maria Nobili" userId="f5628e37-c365-47e5-9ca1-c2efbd5c5652" providerId="ADAL" clId="{04973F83-9C80-481F-8DF6-B6B6224F2B31}" dt="2022-11-04T15:15:41.400" v="16" actId="47"/>
        <pc:sldMkLst>
          <pc:docMk/>
          <pc:sldMk cId="646165477" sldId="347"/>
        </pc:sldMkLst>
      </pc:sldChg>
      <pc:sldChg chg="modSp mod">
        <pc:chgData name="Alberto Maria Nobili" userId="f5628e37-c365-47e5-9ca1-c2efbd5c5652" providerId="ADAL" clId="{04973F83-9C80-481F-8DF6-B6B6224F2B31}" dt="2022-11-04T15:01:34.867" v="9" actId="1076"/>
        <pc:sldMkLst>
          <pc:docMk/>
          <pc:sldMk cId="1460506573" sldId="348"/>
        </pc:sldMkLst>
        <pc:spChg chg="mod">
          <ac:chgData name="Alberto Maria Nobili" userId="f5628e37-c365-47e5-9ca1-c2efbd5c5652" providerId="ADAL" clId="{04973F83-9C80-481F-8DF6-B6B6224F2B31}" dt="2022-11-04T15:01:34.867" v="9" actId="1076"/>
          <ac:spMkLst>
            <pc:docMk/>
            <pc:sldMk cId="1460506573" sldId="348"/>
            <ac:spMk id="4" creationId="{7B6CEC82-6D90-BADE-5961-82BC5A03DA62}"/>
          </ac:spMkLst>
        </pc:spChg>
        <pc:picChg chg="mod">
          <ac:chgData name="Alberto Maria Nobili" userId="f5628e37-c365-47e5-9ca1-c2efbd5c5652" providerId="ADAL" clId="{04973F83-9C80-481F-8DF6-B6B6224F2B31}" dt="2022-11-04T15:01:29.627" v="7" actId="1076"/>
          <ac:picMkLst>
            <pc:docMk/>
            <pc:sldMk cId="1460506573" sldId="348"/>
            <ac:picMk id="5" creationId="{1264EF97-6EAC-8B7E-3600-8AC1337D1CC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05328C-03B7-ABC9-0C2B-B88253B749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9AA6886-7225-E3A5-E1F0-997B2BBB3A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CB9FD4-FF3E-4B5F-9ECF-44AAC728593C}" type="datetimeFigureOut">
              <a:rPr lang="en-US" smtClean="0"/>
              <a:t>11/9/2022</a:t>
            </a:fld>
            <a:endParaRPr lang="en-US"/>
          </a:p>
        </p:txBody>
      </p:sp>
      <p:sp>
        <p:nvSpPr>
          <p:cNvPr id="4" name="Footer Placeholder 3">
            <a:extLst>
              <a:ext uri="{FF2B5EF4-FFF2-40B4-BE49-F238E27FC236}">
                <a16:creationId xmlns:a16="http://schemas.microsoft.com/office/drawing/2014/main" id="{4D639705-193E-961C-F7A2-D741EC64FC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5ECBE6-B23D-2F5D-1C91-E92F8B3D05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00568F-3DE9-455F-A334-08CE40F4AB4B}" type="slidenum">
              <a:rPr lang="en-US" smtClean="0"/>
              <a:t>‹#›</a:t>
            </a:fld>
            <a:endParaRPr lang="en-US"/>
          </a:p>
        </p:txBody>
      </p:sp>
    </p:spTree>
    <p:extLst>
      <p:ext uri="{BB962C8B-B14F-4D97-AF65-F5344CB8AC3E}">
        <p14:creationId xmlns:p14="http://schemas.microsoft.com/office/powerpoint/2010/main" val="235111940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5T20:00:41.19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CA7EF-A741-F444-8749-994B7DFB0ADA}" type="datetimeFigureOut">
              <a:rPr lang="it-IT" smtClean="0"/>
              <a:t>09/11/2022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F51D5-9453-8444-95CD-7708D53D74E5}" type="slidenum">
              <a:rPr lang="it-IT" smtClean="0"/>
              <a:t>‹#›</a:t>
            </a:fld>
            <a:endParaRPr lang="it-IT"/>
          </a:p>
        </p:txBody>
      </p:sp>
    </p:spTree>
    <p:extLst>
      <p:ext uri="{BB962C8B-B14F-4D97-AF65-F5344CB8AC3E}">
        <p14:creationId xmlns:p14="http://schemas.microsoft.com/office/powerpoint/2010/main" val="214624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FF51D5-9453-8444-95CD-7708D53D74E5}" type="slidenum">
              <a:rPr lang="it-IT" smtClean="0"/>
              <a:t>1</a:t>
            </a:fld>
            <a:endParaRPr lang="it-IT"/>
          </a:p>
        </p:txBody>
      </p:sp>
    </p:spTree>
    <p:extLst>
      <p:ext uri="{BB962C8B-B14F-4D97-AF65-F5344CB8AC3E}">
        <p14:creationId xmlns:p14="http://schemas.microsoft.com/office/powerpoint/2010/main" val="581505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17</a:t>
            </a:fld>
            <a:endParaRPr lang="it-IT"/>
          </a:p>
        </p:txBody>
      </p:sp>
    </p:spTree>
    <p:extLst>
      <p:ext uri="{BB962C8B-B14F-4D97-AF65-F5344CB8AC3E}">
        <p14:creationId xmlns:p14="http://schemas.microsoft.com/office/powerpoint/2010/main" val="2243798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22</a:t>
            </a:fld>
            <a:endParaRPr lang="it-IT"/>
          </a:p>
        </p:txBody>
      </p:sp>
    </p:spTree>
    <p:extLst>
      <p:ext uri="{BB962C8B-B14F-4D97-AF65-F5344CB8AC3E}">
        <p14:creationId xmlns:p14="http://schemas.microsoft.com/office/powerpoint/2010/main" val="288347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1200"/>
              <a:t>30 var di </a:t>
            </a:r>
            <a:r>
              <a:rPr lang="en-US" sz="1200" err="1"/>
              <a:t>configurazione</a:t>
            </a:r>
            <a:r>
              <a:rPr lang="en-US" sz="1200"/>
              <a:t> (solo 18 </a:t>
            </a:r>
            <a:r>
              <a:rPr lang="en-US" sz="1200" err="1"/>
              <a:t>sono</a:t>
            </a:r>
            <a:r>
              <a:rPr lang="en-US" sz="1200"/>
              <a:t> </a:t>
            </a:r>
            <a:r>
              <a:rPr lang="en-US" sz="1200" err="1"/>
              <a:t>indipendenti</a:t>
            </a:r>
            <a:r>
              <a:rPr lang="en-US" sz="1200"/>
              <a:t>)</a:t>
            </a:r>
          </a:p>
          <a:p>
            <a:pPr>
              <a:buFont typeface="Wingdings" panose="05000000000000000000" pitchFamily="2" charset="2"/>
              <a:buChar char="§"/>
            </a:pPr>
            <a:r>
              <a:rPr lang="en-US" sz="1200"/>
              <a:t>12 </a:t>
            </a:r>
            <a:r>
              <a:rPr lang="en-US" sz="1200" err="1"/>
              <a:t>vncoli</a:t>
            </a:r>
            <a:r>
              <a:rPr lang="en-US" sz="1200"/>
              <a:t> </a:t>
            </a:r>
            <a:r>
              <a:rPr lang="en-US" sz="1200" err="1"/>
              <a:t>differenziali</a:t>
            </a:r>
            <a:r>
              <a:rPr lang="en-US" sz="1200"/>
              <a:t> </a:t>
            </a:r>
            <a:r>
              <a:rPr lang="en-US" sz="1200" err="1"/>
              <a:t>olonomi</a:t>
            </a:r>
            <a:endParaRPr lang="en-US" sz="1200"/>
          </a:p>
          <a:p>
            <a:pPr>
              <a:buFont typeface="Wingdings" panose="05000000000000000000" pitchFamily="2" charset="2"/>
              <a:buChar char="§"/>
            </a:pPr>
            <a:r>
              <a:rPr lang="en-US" sz="1200"/>
              <a:t>18 </a:t>
            </a:r>
            <a:r>
              <a:rPr lang="en-US" sz="1200" err="1"/>
              <a:t>g.d.l</a:t>
            </a:r>
            <a:r>
              <a:rPr lang="en-US" sz="1200"/>
              <a:t>. di cui 12 </a:t>
            </a:r>
            <a:r>
              <a:rPr lang="en-US" sz="1200" err="1"/>
              <a:t>attuati</a:t>
            </a:r>
            <a:r>
              <a:rPr lang="en-US" sz="1200"/>
              <a:t> (robot </a:t>
            </a:r>
            <a:r>
              <a:rPr lang="en-US" sz="1200" err="1"/>
              <a:t>sottoattuato</a:t>
            </a:r>
            <a:r>
              <a:rPr lang="en-US" sz="1200"/>
              <a:t>)</a:t>
            </a:r>
          </a:p>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23</a:t>
            </a:fld>
            <a:endParaRPr lang="it-IT"/>
          </a:p>
        </p:txBody>
      </p:sp>
    </p:spTree>
    <p:extLst>
      <p:ext uri="{BB962C8B-B14F-4D97-AF65-F5344CB8AC3E}">
        <p14:creationId xmlns:p14="http://schemas.microsoft.com/office/powerpoint/2010/main" val="2753751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24</a:t>
            </a:fld>
            <a:endParaRPr lang="it-IT"/>
          </a:p>
        </p:txBody>
      </p:sp>
    </p:spTree>
    <p:extLst>
      <p:ext uri="{BB962C8B-B14F-4D97-AF65-F5344CB8AC3E}">
        <p14:creationId xmlns:p14="http://schemas.microsoft.com/office/powerpoint/2010/main" val="1987656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25</a:t>
            </a:fld>
            <a:endParaRPr lang="it-IT"/>
          </a:p>
        </p:txBody>
      </p:sp>
    </p:spTree>
    <p:extLst>
      <p:ext uri="{BB962C8B-B14F-4D97-AF65-F5344CB8AC3E}">
        <p14:creationId xmlns:p14="http://schemas.microsoft.com/office/powerpoint/2010/main" val="3743147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Una volta accertati del corretto funzionamento della modellazione del robot siamo passata all’implementazione della camminata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F51D5-9453-8444-95CD-7708D53D74E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579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Le andature che abbiamo implementato sono tutte andature statiche che quindi si basano sul principio secondo cui, affinché un robot sia staticamente stabile, la proiezione del cdm deve sempre risiedere all’interno del poligono di supporto. </a:t>
            </a:r>
          </a:p>
          <a:p>
            <a:pPr marL="171450" indent="-171450">
              <a:buFont typeface="Arial" panose="020B0604020202020204" pitchFamily="34" charset="0"/>
              <a:buChar char="•"/>
            </a:pPr>
            <a:r>
              <a:rPr lang="it-IT" noProof="0"/>
              <a:t>La strategia che abbiamo scelto è quella del DST: quando il robot cammina si avranno un susseguirsi di triangoli di supporto, e lo scopo è fare in modo che quando si fa un passo il cdm risieda nell’intersezione di due triangoli di supporto successivi.</a:t>
            </a:r>
          </a:p>
        </p:txBody>
      </p:sp>
      <p:sp>
        <p:nvSpPr>
          <p:cNvPr id="4" name="Slide Number Placeholder 3"/>
          <p:cNvSpPr>
            <a:spLocks noGrp="1"/>
          </p:cNvSpPr>
          <p:nvPr>
            <p:ph type="sldNum" sz="quarter" idx="5"/>
          </p:nvPr>
        </p:nvSpPr>
        <p:spPr/>
        <p:txBody>
          <a:bodyPr/>
          <a:lstStyle/>
          <a:p>
            <a:fld id="{50FF51D5-9453-8444-95CD-7708D53D74E5}" type="slidenum">
              <a:rPr lang="it-IT" smtClean="0"/>
              <a:t>27</a:t>
            </a:fld>
            <a:endParaRPr lang="it-IT"/>
          </a:p>
        </p:txBody>
      </p:sp>
    </p:spTree>
    <p:extLst>
      <p:ext uri="{BB962C8B-B14F-4D97-AF65-F5344CB8AC3E}">
        <p14:creationId xmlns:p14="http://schemas.microsoft.com/office/powerpoint/2010/main" val="301688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Questa è la prima andatura che abbiamo implementato, in cui vediamo l’alternanza di 4 fasi distinte: una in cui si muove il cdm del robot, la successiva in cui vengono fatti I due passi di destra, la terza in cui si muove nuovamente il cdm del robot, e una quarta dove si conclude la camminata portando avanti le gambe di sinistra. </a:t>
            </a:r>
          </a:p>
          <a:p>
            <a:pPr marL="171450" indent="-171450">
              <a:buFont typeface="Arial" panose="020B0604020202020204" pitchFamily="34" charset="0"/>
              <a:buChar char="•"/>
            </a:pPr>
            <a:r>
              <a:rPr lang="it-IT" noProof="0"/>
              <a:t>Il moviemnto del cdm è fatto per portare la sua proiezione all’interno dell’intersezione dei due triangoli di supporto relativi ai due passi successivi.</a:t>
            </a:r>
          </a:p>
        </p:txBody>
      </p:sp>
      <p:sp>
        <p:nvSpPr>
          <p:cNvPr id="4" name="Slide Number Placeholder 3"/>
          <p:cNvSpPr>
            <a:spLocks noGrp="1"/>
          </p:cNvSpPr>
          <p:nvPr>
            <p:ph type="sldNum" sz="quarter" idx="5"/>
          </p:nvPr>
        </p:nvSpPr>
        <p:spPr/>
        <p:txBody>
          <a:bodyPr/>
          <a:lstStyle/>
          <a:p>
            <a:fld id="{50FF51D5-9453-8444-95CD-7708D53D74E5}" type="slidenum">
              <a:rPr lang="it-IT" smtClean="0"/>
              <a:t>28</a:t>
            </a:fld>
            <a:endParaRPr lang="it-IT"/>
          </a:p>
        </p:txBody>
      </p:sp>
    </p:spTree>
    <p:extLst>
      <p:ext uri="{BB962C8B-B14F-4D97-AF65-F5344CB8AC3E}">
        <p14:creationId xmlns:p14="http://schemas.microsoft.com/office/powerpoint/2010/main" val="71908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Qui possiamo vedere le equazioni usate per l’implementazione su Simulink. f(t) è la funzione che descrive l’andamento del cdm del robot (movimento che si ottiene shiftando i 4 piedi a contatto col suolo nella direzione opposta), in cui si notano le 4 fasi descritte precedentemente. Sotto vediamo le funzioni che descrivono un singolo passo, sia lungo la x che la z (la y rimane costantemente a 0). Una caratteristica di queste equazioni sinusoidali è che la velocità e l’accelerazione del del piede quando tocca il suolo sono nulle, cosa che diminuisce i disturbi dovuti al contatto col suolo.</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In basso a destra vediamo le coordinate di un piede durante la camminata, in terna {B_i} della gamba, mentre sopra vediamo le coordinate xyz del cdm del robot e l’andamento dello yaw.</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Tuttavia l’accelerazione periodica del cdm del robot rende l’andatura innaturale se paragonata con l’andatura di quadrupedi animali che osserviamo in natura. Per questo abbiamo implementato un’altro tipo di camminata</a:t>
            </a:r>
          </a:p>
        </p:txBody>
      </p:sp>
      <p:sp>
        <p:nvSpPr>
          <p:cNvPr id="4" name="Slide Number Placeholder 3"/>
          <p:cNvSpPr>
            <a:spLocks noGrp="1"/>
          </p:cNvSpPr>
          <p:nvPr>
            <p:ph type="sldNum" sz="quarter" idx="5"/>
          </p:nvPr>
        </p:nvSpPr>
        <p:spPr/>
        <p:txBody>
          <a:bodyPr/>
          <a:lstStyle/>
          <a:p>
            <a:fld id="{50FF51D5-9453-8444-95CD-7708D53D74E5}" type="slidenum">
              <a:rPr lang="it-IT" smtClean="0"/>
              <a:t>29</a:t>
            </a:fld>
            <a:endParaRPr lang="it-IT"/>
          </a:p>
        </p:txBody>
      </p:sp>
    </p:spTree>
    <p:extLst>
      <p:ext uri="{BB962C8B-B14F-4D97-AF65-F5344CB8AC3E}">
        <p14:creationId xmlns:p14="http://schemas.microsoft.com/office/powerpoint/2010/main" val="4016008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Come </a:t>
            </a:r>
            <a:r>
              <a:rPr lang="it-IT" noProof="0"/>
              <a:t>si vede, in  questo tipo di camminata il cdm del robot si muove a velcocità costante, cosa che rende la camminata molto più naturale.</a:t>
            </a:r>
          </a:p>
        </p:txBody>
      </p:sp>
      <p:sp>
        <p:nvSpPr>
          <p:cNvPr id="4" name="Slide Number Placeholder 3"/>
          <p:cNvSpPr>
            <a:spLocks noGrp="1"/>
          </p:cNvSpPr>
          <p:nvPr>
            <p:ph type="sldNum" sz="quarter" idx="5"/>
          </p:nvPr>
        </p:nvSpPr>
        <p:spPr/>
        <p:txBody>
          <a:bodyPr/>
          <a:lstStyle/>
          <a:p>
            <a:fld id="{50FF51D5-9453-8444-95CD-7708D53D74E5}" type="slidenum">
              <a:rPr lang="it-IT" smtClean="0"/>
              <a:t>30</a:t>
            </a:fld>
            <a:endParaRPr lang="it-IT"/>
          </a:p>
        </p:txBody>
      </p:sp>
    </p:spTree>
    <p:extLst>
      <p:ext uri="{BB962C8B-B14F-4D97-AF65-F5344CB8AC3E}">
        <p14:creationId xmlns:p14="http://schemas.microsoft.com/office/powerpoint/2010/main" val="263939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2</a:t>
            </a:fld>
            <a:endParaRPr lang="it-IT"/>
          </a:p>
        </p:txBody>
      </p:sp>
    </p:spTree>
    <p:extLst>
      <p:ext uri="{BB962C8B-B14F-4D97-AF65-F5344CB8AC3E}">
        <p14:creationId xmlns:p14="http://schemas.microsoft.com/office/powerpoint/2010/main" val="2602843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200" b="0" i="0" u="none" strike="noStrike" kern="1200" cap="none" spc="0" normalizeH="0" baseline="0" noProof="0">
                <a:ln>
                  <a:noFill/>
                </a:ln>
                <a:solidFill>
                  <a:prstClr val="black"/>
                </a:solidFill>
                <a:effectLst/>
                <a:uLnTx/>
                <a:uFillTx/>
                <a:latin typeface="+mn-lt"/>
                <a:ea typeface="+mn-ea"/>
                <a:cs typeface="+mn-cs"/>
              </a:rPr>
              <a:t>Qui possiamo vedere le equazioni usate per l’implementazione su Simulink. f(t) è ancora la funzione che descrive l’andamento del cdm del robot, mentre sotto vediamo le funzioni che descrivono un singolo passo, sia lungo la x che la z (che è la stessa funzione usata precedentemente) mentre la y rimane costantemente a 0. Abbiamo cambiato equazione usata per l’implementazione della x in modo da poter imporre arbitrarie velocità e accelerazione iniziali e finali dei piedi, con lo scopo di imporle uguali a quelle necessarie nella fase di “piede a terra” per muovere il cdm con velocità costante.</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200" b="0" i="0" u="none" strike="noStrike" kern="1200" cap="none" spc="0" normalizeH="0" baseline="0" noProof="0">
                <a:ln>
                  <a:noFill/>
                </a:ln>
                <a:solidFill>
                  <a:prstClr val="black"/>
                </a:solidFill>
                <a:effectLst/>
                <a:uLnTx/>
                <a:uFillTx/>
                <a:latin typeface="+mn-lt"/>
                <a:ea typeface="+mn-ea"/>
                <a:cs typeface="+mn-cs"/>
              </a:rPr>
              <a:t>Un problema di questa strategia, che era presente anche in quella precedente, era una deriva dello yaw del robot e conseguentemente della y del suo cdm, dovuta probabilmente ai disturbi dovuti alle interazioi col suolo.</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
              <a:tabLst/>
              <a:defRPr/>
            </a:pPr>
            <a:r>
              <a:rPr kumimoji="0" lang="it-IT" sz="1200" b="0" i="0" u="none" strike="noStrike" kern="1200" cap="none" spc="0" normalizeH="0" baseline="0" noProof="0">
                <a:ln>
                  <a:noFill/>
                </a:ln>
                <a:solidFill>
                  <a:prstClr val="black"/>
                </a:solidFill>
                <a:effectLst/>
                <a:uLnTx/>
                <a:uFillTx/>
                <a:latin typeface="+mn-lt"/>
                <a:ea typeface="+mn-ea"/>
                <a:cs typeface="+mn-cs"/>
              </a:rPr>
              <a:t>Questo è un problema si può risolvere grazie all’eventuale modulo di guida che, rilevando un’orientazione errata del robot, lo riporta in traiettoria. Tuttavia abbiamo scelto anche un’altra soluzione che consiste nell’alternare l’andatura del robot </a:t>
            </a:r>
          </a:p>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31</a:t>
            </a:fld>
            <a:endParaRPr lang="it-IT"/>
          </a:p>
        </p:txBody>
      </p:sp>
    </p:spTree>
    <p:extLst>
      <p:ext uri="{BB962C8B-B14F-4D97-AF65-F5344CB8AC3E}">
        <p14:creationId xmlns:p14="http://schemas.microsoft.com/office/powerpoint/2010/main" val="178551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Come vediamo da questo video si alternano cicli di andatura in cui muoviamo prima i piedi di dx e poi quelli di sx, e andatura in cui prima muoviamo i pieid di sx e poi quelli di dx. </a:t>
            </a:r>
          </a:p>
          <a:p>
            <a:pPr marL="171450" indent="-171450">
              <a:buFont typeface="Arial" panose="020B0604020202020204" pitchFamily="34" charset="0"/>
              <a:buChar char="•"/>
            </a:pPr>
            <a:r>
              <a:rPr lang="it-IT" noProof="0"/>
              <a:t>In questo modo riduciamo al minimo la deriva dovuta all’interazione col suolo, facendolo andare il robot un po’ da una parte e un po’ dall’altra. </a:t>
            </a:r>
          </a:p>
        </p:txBody>
      </p:sp>
      <p:sp>
        <p:nvSpPr>
          <p:cNvPr id="4" name="Slide Number Placeholder 3"/>
          <p:cNvSpPr>
            <a:spLocks noGrp="1"/>
          </p:cNvSpPr>
          <p:nvPr>
            <p:ph type="sldNum" sz="quarter" idx="5"/>
          </p:nvPr>
        </p:nvSpPr>
        <p:spPr/>
        <p:txBody>
          <a:bodyPr/>
          <a:lstStyle/>
          <a:p>
            <a:fld id="{50FF51D5-9453-8444-95CD-7708D53D74E5}" type="slidenum">
              <a:rPr lang="it-IT" smtClean="0"/>
              <a:t>32</a:t>
            </a:fld>
            <a:endParaRPr lang="it-IT"/>
          </a:p>
        </p:txBody>
      </p:sp>
    </p:spTree>
    <p:extLst>
      <p:ext uri="{BB962C8B-B14F-4D97-AF65-F5344CB8AC3E}">
        <p14:creationId xmlns:p14="http://schemas.microsoft.com/office/powerpoint/2010/main" val="930942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Nei due plot di sotto possiamo vedere l’andamento delle variabili di configurazione del robot, e notiamo che nel caso di andatura alternata l’errore di imbardata ha media nulla. </a:t>
            </a:r>
          </a:p>
          <a:p>
            <a:pPr marL="171450" indent="-171450">
              <a:buFont typeface="Arial" panose="020B0604020202020204" pitchFamily="34" charset="0"/>
              <a:buChar char="•"/>
            </a:pPr>
            <a:r>
              <a:rPr lang="it-IT" noProof="0"/>
              <a:t>Tuttavia il costo è stato un’andatura nel complesso un  po’ meno naturale.</a:t>
            </a:r>
          </a:p>
        </p:txBody>
      </p:sp>
      <p:sp>
        <p:nvSpPr>
          <p:cNvPr id="4" name="Slide Number Placeholder 3"/>
          <p:cNvSpPr>
            <a:spLocks noGrp="1"/>
          </p:cNvSpPr>
          <p:nvPr>
            <p:ph type="sldNum" sz="quarter" idx="5"/>
          </p:nvPr>
        </p:nvSpPr>
        <p:spPr/>
        <p:txBody>
          <a:bodyPr/>
          <a:lstStyle/>
          <a:p>
            <a:fld id="{50FF51D5-9453-8444-95CD-7708D53D74E5}" type="slidenum">
              <a:rPr lang="it-IT" smtClean="0"/>
              <a:t>33</a:t>
            </a:fld>
            <a:endParaRPr lang="it-IT"/>
          </a:p>
        </p:txBody>
      </p:sp>
    </p:spTree>
    <p:extLst>
      <p:ext uri="{BB962C8B-B14F-4D97-AF65-F5344CB8AC3E}">
        <p14:creationId xmlns:p14="http://schemas.microsoft.com/office/powerpoint/2010/main" val="1661466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Per quanto riguarda la rotazione del robot sul posto, questa è la prima versione implementata in cui semplicemente spostiamo i piedi senza preoccuparci di mantenere il cdm del robot all’interno del triangolo di supporto (come si nota infatti il robot inizia a cadere quando si alzano dei piedi 1 e 4). </a:t>
            </a:r>
          </a:p>
          <a:p>
            <a:pPr marL="171450" indent="-171450">
              <a:buFont typeface="Arial" panose="020B0604020202020204" pitchFamily="34" charset="0"/>
              <a:buChar char="•"/>
            </a:pPr>
            <a:r>
              <a:rPr lang="it-IT" noProof="0"/>
              <a:t>Lo scopo era quello di testare una strategia secondo cui per ruotare il robot mantenendo fisso il cdm dobbiamo muovere i piedi lungo una circoferenza.</a:t>
            </a:r>
          </a:p>
        </p:txBody>
      </p:sp>
      <p:sp>
        <p:nvSpPr>
          <p:cNvPr id="4" name="Slide Number Placeholder 3"/>
          <p:cNvSpPr>
            <a:spLocks noGrp="1"/>
          </p:cNvSpPr>
          <p:nvPr>
            <p:ph type="sldNum" sz="quarter" idx="5"/>
          </p:nvPr>
        </p:nvSpPr>
        <p:spPr/>
        <p:txBody>
          <a:bodyPr/>
          <a:lstStyle/>
          <a:p>
            <a:fld id="{50FF51D5-9453-8444-95CD-7708D53D74E5}" type="slidenum">
              <a:rPr lang="it-IT" smtClean="0"/>
              <a:t>34</a:t>
            </a:fld>
            <a:endParaRPr lang="it-IT"/>
          </a:p>
        </p:txBody>
      </p:sp>
    </p:spTree>
    <p:extLst>
      <p:ext uri="{BB962C8B-B14F-4D97-AF65-F5344CB8AC3E}">
        <p14:creationId xmlns:p14="http://schemas.microsoft.com/office/powerpoint/2010/main" val="2731835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Qui possiamo vededre come abbiamo pianificato l’andamento dei passi sulla circonferenza circoscritta al quadrato formato dale posizioni originali dei piedi. </a:t>
            </a:r>
          </a:p>
          <a:p>
            <a:pPr marL="171450" indent="-171450">
              <a:buFont typeface="Arial" panose="020B0604020202020204" pitchFamily="34" charset="0"/>
              <a:buChar char="•"/>
            </a:pPr>
            <a:r>
              <a:rPr lang="it-IT" noProof="0"/>
              <a:t>Come si nota il cdm non risiede nel triangle di supporto e quindi non è una rotazione statica, infatti l’andamento delle variabili di configurazione del robot non è molto smooth.</a:t>
            </a:r>
          </a:p>
          <a:p>
            <a:pPr marL="171450" indent="-171450">
              <a:buFont typeface="Arial" panose="020B0604020202020204" pitchFamily="34" charset="0"/>
              <a:buChar char="•"/>
            </a:pPr>
            <a:r>
              <a:rPr lang="it-IT" noProof="0"/>
              <a:t>Inoltre il cdm del robot alla fine di una rotazione non rimane fisso, ma come vediamo nel plot in basso a destra dopo un ciclo di 6 rotazioni (per un totale di poco meno di -180 gradi) tende a derivare</a:t>
            </a:r>
          </a:p>
        </p:txBody>
      </p:sp>
      <p:sp>
        <p:nvSpPr>
          <p:cNvPr id="4" name="Slide Number Placeholder 3"/>
          <p:cNvSpPr>
            <a:spLocks noGrp="1"/>
          </p:cNvSpPr>
          <p:nvPr>
            <p:ph type="sldNum" sz="quarter" idx="5"/>
          </p:nvPr>
        </p:nvSpPr>
        <p:spPr/>
        <p:txBody>
          <a:bodyPr/>
          <a:lstStyle/>
          <a:p>
            <a:fld id="{50FF51D5-9453-8444-95CD-7708D53D74E5}" type="slidenum">
              <a:rPr lang="it-IT" smtClean="0"/>
              <a:t>35</a:t>
            </a:fld>
            <a:endParaRPr lang="it-IT"/>
          </a:p>
        </p:txBody>
      </p:sp>
    </p:spTree>
    <p:extLst>
      <p:ext uri="{BB962C8B-B14F-4D97-AF65-F5344CB8AC3E}">
        <p14:creationId xmlns:p14="http://schemas.microsoft.com/office/powerpoint/2010/main" val="3048090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it-IT" noProof="0"/>
              <a:t>Per risolvere il problema della staticità la prima idea che abbiamo avuto è quindi di spostare preventivamente il cdm del robot prima di ogni passo, per assicuare che la sua proiezione risieda nel triangoli di suporto che di volta in volta si formano.</a:t>
            </a:r>
          </a:p>
          <a:p>
            <a:pPr marL="628650" lvl="1" indent="-171450">
              <a:buFont typeface="Arial" panose="020B0604020202020204" pitchFamily="34" charset="0"/>
              <a:buChar char="•"/>
            </a:pPr>
            <a:r>
              <a:rPr lang="it-IT" noProof="0"/>
              <a:t>Si può notare subito che la rotazione che ne risulta è una rotazione più lenta della precedente.</a:t>
            </a:r>
          </a:p>
        </p:txBody>
      </p:sp>
      <p:sp>
        <p:nvSpPr>
          <p:cNvPr id="4" name="Slide Number Placeholder 3"/>
          <p:cNvSpPr>
            <a:spLocks noGrp="1"/>
          </p:cNvSpPr>
          <p:nvPr>
            <p:ph type="sldNum" sz="quarter" idx="5"/>
          </p:nvPr>
        </p:nvSpPr>
        <p:spPr/>
        <p:txBody>
          <a:bodyPr/>
          <a:lstStyle/>
          <a:p>
            <a:fld id="{50FF51D5-9453-8444-95CD-7708D53D74E5}" type="slidenum">
              <a:rPr lang="it-IT" smtClean="0"/>
              <a:t>36</a:t>
            </a:fld>
            <a:endParaRPr lang="it-IT"/>
          </a:p>
        </p:txBody>
      </p:sp>
    </p:spTree>
    <p:extLst>
      <p:ext uri="{BB962C8B-B14F-4D97-AF65-F5344CB8AC3E}">
        <p14:creationId xmlns:p14="http://schemas.microsoft.com/office/powerpoint/2010/main" val="4263917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Infatti nello stesso intervallo di tempo vengono fatte solo 3 rotazioni, la metà che nel caso precedente come si vede nel plot in basso a dx (incremento nei tempi del 80%) . Inoltre le  traiettorie dei piedi sono molto più complicate come vediamo dal plot in basso a sx. </a:t>
            </a:r>
          </a:p>
          <a:p>
            <a:pPr marL="171450" indent="-171450">
              <a:buFont typeface="Arial" panose="020B0604020202020204" pitchFamily="34" charset="0"/>
              <a:buChar char="•"/>
            </a:pPr>
            <a:r>
              <a:rPr lang="it-IT" noProof="0"/>
              <a:t>Tuttavia l’andatura della yaw del robot è molto più regolare e non c’è più la deriva che si notava nel caso precednte per la x e la y del cdm.</a:t>
            </a:r>
          </a:p>
          <a:p>
            <a:pPr marL="171450" indent="-171450">
              <a:buFont typeface="Arial" panose="020B0604020202020204" pitchFamily="34" charset="0"/>
              <a:buChar char="•"/>
            </a:pPr>
            <a:r>
              <a:rPr lang="it-IT" noProof="0"/>
              <a:t>Per risolvere questi nuovi problemi, pur mantenendo i vantaggi di una camminata statica, abbiamo deciso di usare una strategia che si ispirasse a quella dei DST, e quindi di non spostare il cdm del robot prima di ogni passo verso il centro del tds relativo al passo stesso, in quanto come vediamo i triangoli di supporto relativi a due passi successivi hanno un’intersezione non nulla.</a:t>
            </a:r>
          </a:p>
        </p:txBody>
      </p:sp>
      <p:sp>
        <p:nvSpPr>
          <p:cNvPr id="4" name="Slide Number Placeholder 3"/>
          <p:cNvSpPr>
            <a:spLocks noGrp="1"/>
          </p:cNvSpPr>
          <p:nvPr>
            <p:ph type="sldNum" sz="quarter" idx="5"/>
          </p:nvPr>
        </p:nvSpPr>
        <p:spPr/>
        <p:txBody>
          <a:bodyPr/>
          <a:lstStyle/>
          <a:p>
            <a:fld id="{50FF51D5-9453-8444-95CD-7708D53D74E5}" type="slidenum">
              <a:rPr lang="it-IT" smtClean="0"/>
              <a:t>37</a:t>
            </a:fld>
            <a:endParaRPr lang="it-IT"/>
          </a:p>
        </p:txBody>
      </p:sp>
    </p:spTree>
    <p:extLst>
      <p:ext uri="{BB962C8B-B14F-4D97-AF65-F5344CB8AC3E}">
        <p14:creationId xmlns:p14="http://schemas.microsoft.com/office/powerpoint/2010/main" val="3750793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Quindi abbiamo deciso di spostare il cdm del robot in modo che risieda nell’intersezione dei tds di due passi successivi, in modo da ridurre il numero di movimenti necessari e ottenere un numero di rotazioni dello stesso intervallo di tempo (rispetto al caso 1 abbiamo un incremento del tempo necessario del 40%) che sia una via di mezzo tra la prima e la seconda versione. </a:t>
            </a:r>
          </a:p>
          <a:p>
            <a:pPr marL="171450" indent="-171450">
              <a:buFont typeface="Arial" panose="020B0604020202020204" pitchFamily="34" charset="0"/>
              <a:buChar char="•"/>
            </a:pPr>
            <a:r>
              <a:rPr lang="it-IT" noProof="0"/>
              <a:t>Inoltre le traiettorie dei piedi sono tornate ad avere un’andamento più “semplice”</a:t>
            </a:r>
          </a:p>
        </p:txBody>
      </p:sp>
      <p:sp>
        <p:nvSpPr>
          <p:cNvPr id="4" name="Slide Number Placeholder 3"/>
          <p:cNvSpPr>
            <a:spLocks noGrp="1"/>
          </p:cNvSpPr>
          <p:nvPr>
            <p:ph type="sldNum" sz="quarter" idx="5"/>
          </p:nvPr>
        </p:nvSpPr>
        <p:spPr/>
        <p:txBody>
          <a:bodyPr/>
          <a:lstStyle/>
          <a:p>
            <a:fld id="{50FF51D5-9453-8444-95CD-7708D53D74E5}" type="slidenum">
              <a:rPr lang="it-IT" smtClean="0"/>
              <a:t>38</a:t>
            </a:fld>
            <a:endParaRPr lang="it-IT"/>
          </a:p>
        </p:txBody>
      </p:sp>
    </p:spTree>
    <p:extLst>
      <p:ext uri="{BB962C8B-B14F-4D97-AF65-F5344CB8AC3E}">
        <p14:creationId xmlns:p14="http://schemas.microsoft.com/office/powerpoint/2010/main" val="674034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E questo è il risultato finale</a:t>
            </a:r>
          </a:p>
        </p:txBody>
      </p:sp>
      <p:sp>
        <p:nvSpPr>
          <p:cNvPr id="4" name="Slide Number Placeholder 3"/>
          <p:cNvSpPr>
            <a:spLocks noGrp="1"/>
          </p:cNvSpPr>
          <p:nvPr>
            <p:ph type="sldNum" sz="quarter" idx="5"/>
          </p:nvPr>
        </p:nvSpPr>
        <p:spPr/>
        <p:txBody>
          <a:bodyPr/>
          <a:lstStyle/>
          <a:p>
            <a:fld id="{50FF51D5-9453-8444-95CD-7708D53D74E5}" type="slidenum">
              <a:rPr lang="it-IT" smtClean="0"/>
              <a:t>39</a:t>
            </a:fld>
            <a:endParaRPr lang="it-IT"/>
          </a:p>
        </p:txBody>
      </p:sp>
    </p:spTree>
    <p:extLst>
      <p:ext uri="{BB962C8B-B14F-4D97-AF65-F5344CB8AC3E}">
        <p14:creationId xmlns:p14="http://schemas.microsoft.com/office/powerpoint/2010/main" val="2603795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Passiamo ora alla parte in cui testiamo le traiettorie relative al motion planning in un caso di inseguimento di waypoint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F51D5-9453-8444-95CD-7708D53D74E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252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FF51D5-9453-8444-95CD-7708D53D74E5}" type="slidenum">
              <a:rPr lang="it-IT" smtClean="0"/>
              <a:t>3</a:t>
            </a:fld>
            <a:endParaRPr lang="it-IT"/>
          </a:p>
        </p:txBody>
      </p:sp>
    </p:spTree>
    <p:extLst>
      <p:ext uri="{BB962C8B-B14F-4D97-AF65-F5344CB8AC3E}">
        <p14:creationId xmlns:p14="http://schemas.microsoft.com/office/powerpoint/2010/main" val="815227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noProof="0"/>
              <a:t>Per quanto riguarda il sistema di guida</a:t>
            </a:r>
          </a:p>
          <a:p>
            <a:pPr marL="228600" indent="-228600">
              <a:buFont typeface="+mj-lt"/>
              <a:buAutoNum type="arabicPeriod"/>
            </a:pPr>
            <a:r>
              <a:rPr lang="it-IT" noProof="0"/>
              <a:t>Per prima cosa si calcola la distanza tra robot e wp</a:t>
            </a:r>
          </a:p>
          <a:p>
            <a:pPr marL="228600" indent="-228600">
              <a:buFont typeface="+mj-lt"/>
              <a:buAutoNum type="arabicPeriod"/>
            </a:pPr>
            <a:r>
              <a:rPr lang="it-IT" noProof="0"/>
              <a:t>Dopodiché si calcola l’heading error tra l’attuale velocità di avanzamento e la direzione che il robot dovrebbe avere per muoversi esattamente verso il wp</a:t>
            </a:r>
          </a:p>
          <a:p>
            <a:pPr marL="228600" indent="-228600">
              <a:buFont typeface="+mj-lt"/>
              <a:buAutoNum type="arabicPeriod"/>
            </a:pPr>
            <a:r>
              <a:rPr lang="it-IT" noProof="0"/>
              <a:t>A questo punto si sceglie il lato da indirizzare  verso il wp, siccome per come è fatto il robot può muoversi non solo in avanti ma anche di lato e all’indietro</a:t>
            </a:r>
          </a:p>
          <a:p>
            <a:pPr marL="228600" indent="-228600">
              <a:buFont typeface="+mj-lt"/>
              <a:buAutoNum type="arabicPeriod"/>
            </a:pPr>
            <a:r>
              <a:rPr lang="it-IT" noProof="0"/>
              <a:t>Scelto il lato più “vicino” al wp, si ricalcola l’heading error e la miss distance che si avrebbe se ci muovessimo nella direzione del alto scelto senza aggiustare lo yaw del robot.</a:t>
            </a:r>
          </a:p>
          <a:p>
            <a:pPr marL="228600" indent="-228600">
              <a:buFont typeface="+mj-lt"/>
              <a:buAutoNum type="arabicPeriod"/>
            </a:pPr>
            <a:r>
              <a:rPr lang="it-IT" noProof="0"/>
              <a:t>Se l’he e la miss distance sono entrambi maggiori di due soglie predefinite, allora si procede all’aggiustamento dello yaw del robot, altrimenti si avanza nella direzione data</a:t>
            </a:r>
          </a:p>
          <a:p>
            <a:pPr marL="0" indent="0">
              <a:buFont typeface="+mj-lt"/>
              <a:buNone/>
            </a:pPr>
            <a:r>
              <a:rPr lang="it-IT" noProof="0"/>
              <a:t>La scelta di due soglie è dovuta al fatto che se il robot è molto distante dal wp, allora piccolo he portano a grandi miss distance, quindi si potrebbe cadere in una sistuazione in cui l’errore da correggere è di pochi gradi, se non meno di un grado, e il robot si trova a ruotare sul posto un po’ da una parte e un po’ dall’atra perché  non riuscirà ad aggiustare la propria orientazione con un’accuratezza inferior a una certa sosglia. D’altra parte se il robot è molto vicino al wp anche errori grandi di he portano ad avere miss distance talmente piccolo  (sotto la soglia per cui supponiamo che il wp sia raggiunto) che non ha senso stare ad aggiustare lo yaw del robot, am conviene proseguire e raggiungere il wp</a:t>
            </a:r>
          </a:p>
          <a:p>
            <a:pPr marL="228600" indent="-228600">
              <a:buFont typeface="+mj-lt"/>
              <a:buAutoNum type="arabicPeriod"/>
            </a:pPr>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41</a:t>
            </a:fld>
            <a:endParaRPr lang="it-IT"/>
          </a:p>
        </p:txBody>
      </p:sp>
    </p:spTree>
    <p:extLst>
      <p:ext uri="{BB962C8B-B14F-4D97-AF65-F5344CB8AC3E}">
        <p14:creationId xmlns:p14="http://schemas.microsoft.com/office/powerpoint/2010/main" val="3992090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42</a:t>
            </a:fld>
            <a:endParaRPr lang="it-IT"/>
          </a:p>
        </p:txBody>
      </p:sp>
    </p:spTree>
    <p:extLst>
      <p:ext uri="{BB962C8B-B14F-4D97-AF65-F5344CB8AC3E}">
        <p14:creationId xmlns:p14="http://schemas.microsoft.com/office/powerpoint/2010/main" val="1365376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43</a:t>
            </a:fld>
            <a:endParaRPr lang="it-IT"/>
          </a:p>
        </p:txBody>
      </p:sp>
    </p:spTree>
    <p:extLst>
      <p:ext uri="{BB962C8B-B14F-4D97-AF65-F5344CB8AC3E}">
        <p14:creationId xmlns:p14="http://schemas.microsoft.com/office/powerpoint/2010/main" val="1005122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noProof="0"/>
              <a:t>Qui vediamo il robot in azione. Vediamo che ci mette due rotazioni per aggiustare la propria orientazione dopo il primo WP</a:t>
            </a:r>
          </a:p>
          <a:p>
            <a:pPr marL="171450" indent="-171450">
              <a:buFont typeface="Arial" panose="020B0604020202020204" pitchFamily="34" charset="0"/>
              <a:buChar char="•"/>
            </a:pPr>
            <a:r>
              <a:rPr lang="it-IT" noProof="0"/>
              <a:t>Vediamo che anche se vicino al wp l’HE è alto, non c’è un aggiustamento perché siamo quasi arrivati a destinazione</a:t>
            </a:r>
          </a:p>
          <a:p>
            <a:pPr marL="171450" indent="-171450">
              <a:buFont typeface="Arial" panose="020B0604020202020204" pitchFamily="34" charset="0"/>
              <a:buChar char="•"/>
            </a:pPr>
            <a:r>
              <a:rPr lang="it-IT" noProof="0"/>
              <a:t>Mentre non l’aggiusta quando ha raggiunto il secondo </a:t>
            </a:r>
          </a:p>
        </p:txBody>
      </p:sp>
      <p:sp>
        <p:nvSpPr>
          <p:cNvPr id="4" name="Slide Number Placeholder 3"/>
          <p:cNvSpPr>
            <a:spLocks noGrp="1"/>
          </p:cNvSpPr>
          <p:nvPr>
            <p:ph type="sldNum" sz="quarter" idx="5"/>
          </p:nvPr>
        </p:nvSpPr>
        <p:spPr/>
        <p:txBody>
          <a:bodyPr/>
          <a:lstStyle/>
          <a:p>
            <a:fld id="{50FF51D5-9453-8444-95CD-7708D53D74E5}" type="slidenum">
              <a:rPr lang="it-IT" smtClean="0"/>
              <a:t>44</a:t>
            </a:fld>
            <a:endParaRPr lang="it-IT"/>
          </a:p>
        </p:txBody>
      </p:sp>
    </p:spTree>
    <p:extLst>
      <p:ext uri="{BB962C8B-B14F-4D97-AF65-F5344CB8AC3E}">
        <p14:creationId xmlns:p14="http://schemas.microsoft.com/office/powerpoint/2010/main" val="2171902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45</a:t>
            </a:fld>
            <a:endParaRPr lang="it-IT"/>
          </a:p>
        </p:txBody>
      </p:sp>
    </p:spTree>
    <p:extLst>
      <p:ext uri="{BB962C8B-B14F-4D97-AF65-F5344CB8AC3E}">
        <p14:creationId xmlns:p14="http://schemas.microsoft.com/office/powerpoint/2010/main" val="3678630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46</a:t>
            </a:fld>
            <a:endParaRPr lang="it-IT"/>
          </a:p>
        </p:txBody>
      </p:sp>
    </p:spTree>
    <p:extLst>
      <p:ext uri="{BB962C8B-B14F-4D97-AF65-F5344CB8AC3E}">
        <p14:creationId xmlns:p14="http://schemas.microsoft.com/office/powerpoint/2010/main" val="236436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47</a:t>
            </a:fld>
            <a:endParaRPr lang="it-IT"/>
          </a:p>
        </p:txBody>
      </p:sp>
    </p:spTree>
    <p:extLst>
      <p:ext uri="{BB962C8B-B14F-4D97-AF65-F5344CB8AC3E}">
        <p14:creationId xmlns:p14="http://schemas.microsoft.com/office/powerpoint/2010/main" val="4192803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48</a:t>
            </a:fld>
            <a:endParaRPr lang="it-IT"/>
          </a:p>
        </p:txBody>
      </p:sp>
    </p:spTree>
    <p:extLst>
      <p:ext uri="{BB962C8B-B14F-4D97-AF65-F5344CB8AC3E}">
        <p14:creationId xmlns:p14="http://schemas.microsoft.com/office/powerpoint/2010/main" val="1878776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4</a:t>
            </a:fld>
            <a:endParaRPr lang="it-IT"/>
          </a:p>
        </p:txBody>
      </p:sp>
    </p:spTree>
    <p:extLst>
      <p:ext uri="{BB962C8B-B14F-4D97-AF65-F5344CB8AC3E}">
        <p14:creationId xmlns:p14="http://schemas.microsoft.com/office/powerpoint/2010/main" val="426425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7</a:t>
            </a:fld>
            <a:endParaRPr lang="it-IT"/>
          </a:p>
        </p:txBody>
      </p:sp>
    </p:spTree>
    <p:extLst>
      <p:ext uri="{BB962C8B-B14F-4D97-AF65-F5344CB8AC3E}">
        <p14:creationId xmlns:p14="http://schemas.microsoft.com/office/powerpoint/2010/main" val="1151235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8</a:t>
            </a:fld>
            <a:endParaRPr lang="it-IT"/>
          </a:p>
        </p:txBody>
      </p:sp>
    </p:spTree>
    <p:extLst>
      <p:ext uri="{BB962C8B-B14F-4D97-AF65-F5344CB8AC3E}">
        <p14:creationId xmlns:p14="http://schemas.microsoft.com/office/powerpoint/2010/main" val="1930000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F51D5-9453-8444-95CD-7708D53D74E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93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10</a:t>
            </a:fld>
            <a:endParaRPr lang="it-IT"/>
          </a:p>
        </p:txBody>
      </p:sp>
    </p:spTree>
    <p:extLst>
      <p:ext uri="{BB962C8B-B14F-4D97-AF65-F5344CB8AC3E}">
        <p14:creationId xmlns:p14="http://schemas.microsoft.com/office/powerpoint/2010/main" val="4043127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FF51D5-9453-8444-95CD-7708D53D74E5}" type="slidenum">
              <a:rPr lang="it-IT" smtClean="0"/>
              <a:t>16</a:t>
            </a:fld>
            <a:endParaRPr lang="it-IT"/>
          </a:p>
        </p:txBody>
      </p:sp>
    </p:spTree>
    <p:extLst>
      <p:ext uri="{BB962C8B-B14F-4D97-AF65-F5344CB8AC3E}">
        <p14:creationId xmlns:p14="http://schemas.microsoft.com/office/powerpoint/2010/main" val="2293453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p:cNvSpPr>
            <a:spLocks noGrp="1"/>
          </p:cNvSpPr>
          <p:nvPr>
            <p:ph type="dt" sz="half" idx="10"/>
          </p:nvPr>
        </p:nvSpPr>
        <p:spPr/>
        <p:txBody>
          <a:bodyPr/>
          <a:lstStyle/>
          <a:p>
            <a:fld id="{301D89A3-A3CC-42BF-9571-ED71577CD3EC}" type="datetime1">
              <a:rPr lang="it-IT" smtClean="0"/>
              <a:t>09/11/2022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994114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E62A0762-136D-42F1-8F42-DB44E2DD2FAC}" type="datetime1">
              <a:rPr lang="it-IT" smtClean="0"/>
              <a:t>09/11/2022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659797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888F3EC5-A40B-4F9D-ADC1-C0D4BE9EF866}" type="datetime1">
              <a:rPr lang="it-IT" smtClean="0"/>
              <a:t>09/11/2022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75731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p:cNvSpPr>
            <a:spLocks noGrp="1"/>
          </p:cNvSpPr>
          <p:nvPr>
            <p:ph type="dt" sz="half" idx="10"/>
          </p:nvPr>
        </p:nvSpPr>
        <p:spPr/>
        <p:txBody>
          <a:bodyPr/>
          <a:lstStyle/>
          <a:p>
            <a:fld id="{23FFC9B2-3943-43A2-9E8D-C1B51F0C0A5A}" type="datetime1">
              <a:rPr lang="it-IT" smtClean="0"/>
              <a:t>09/11/2022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217736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4964A494-7D52-4E2F-BB73-B5A5A170F1C9}" type="datetime1">
              <a:rPr lang="it-IT" smtClean="0"/>
              <a:t>09/11/2022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3048037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8F4D8B-2ABF-4F16-BE4B-A2883D25C1E1}" type="datetime1">
              <a:rPr lang="it-IT" smtClean="0"/>
              <a:t>09/11/2022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189242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p:cNvSpPr>
            <a:spLocks noGrp="1"/>
          </p:cNvSpPr>
          <p:nvPr>
            <p:ph type="dt" sz="half" idx="10"/>
          </p:nvPr>
        </p:nvSpPr>
        <p:spPr/>
        <p:txBody>
          <a:bodyPr/>
          <a:lstStyle/>
          <a:p>
            <a:fld id="{36A163EC-1DDA-4C44-9FED-92FE2496C735}" type="datetime1">
              <a:rPr lang="it-IT" smtClean="0"/>
              <a:t>09/11/2022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503843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p:cNvSpPr>
            <a:spLocks noGrp="1"/>
          </p:cNvSpPr>
          <p:nvPr>
            <p:ph type="dt" sz="half" idx="10"/>
          </p:nvPr>
        </p:nvSpPr>
        <p:spPr/>
        <p:txBody>
          <a:bodyPr/>
          <a:lstStyle/>
          <a:p>
            <a:fld id="{946F476F-3919-4F10-9C35-C4CD9389A8EE}" type="datetime1">
              <a:rPr lang="it-IT" smtClean="0"/>
              <a:t>09/11/2022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2931238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2"/>
          <p:cNvSpPr>
            <a:spLocks noGrp="1"/>
          </p:cNvSpPr>
          <p:nvPr>
            <p:ph type="dt" sz="half" idx="10"/>
          </p:nvPr>
        </p:nvSpPr>
        <p:spPr/>
        <p:txBody>
          <a:bodyPr/>
          <a:lstStyle/>
          <a:p>
            <a:fld id="{3059A9C8-B41D-4AC4-BD04-C7A882585DC7}" type="datetime1">
              <a:rPr lang="it-IT" smtClean="0"/>
              <a:t>09/11/2022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2035199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5463C1-664D-402F-A674-F6712193D7B2}" type="datetime1">
              <a:rPr lang="it-IT" smtClean="0"/>
              <a:t>09/11/2022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3864293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A702E8-D94F-45A0-9430-793B6E470C81}" type="datetime1">
              <a:rPr lang="it-IT" smtClean="0"/>
              <a:t>09/11/2022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255612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27CD5AF3-DDF7-4492-B62E-3434F0D336E3}" type="datetime1">
              <a:rPr lang="it-IT" smtClean="0"/>
              <a:t>09/11/2022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4490097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B050DA-7E42-4771-AA74-9506423E60A7}" type="datetime1">
              <a:rPr lang="it-IT" smtClean="0"/>
              <a:t>09/11/2022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4092566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6EB6B4DD-0AA0-47F0-A1DD-EE55388DB897}" type="datetime1">
              <a:rPr lang="it-IT" smtClean="0"/>
              <a:t>09/11/2022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952482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p>
            <a:fld id="{C8D213B6-04FA-409A-AA5D-A8736650BD01}" type="datetime1">
              <a:rPr lang="it-IT" smtClean="0"/>
              <a:t>09/11/2022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27944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349D15-3098-4B18-8284-1B383985C63A}" type="datetime1">
              <a:rPr lang="it-IT" smtClean="0"/>
              <a:t>09/11/2022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041807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p:cNvSpPr>
            <a:spLocks noGrp="1"/>
          </p:cNvSpPr>
          <p:nvPr>
            <p:ph type="dt" sz="half" idx="10"/>
          </p:nvPr>
        </p:nvSpPr>
        <p:spPr/>
        <p:txBody>
          <a:bodyPr/>
          <a:lstStyle/>
          <a:p>
            <a:fld id="{EA730EA4-0B0C-43AD-AF5A-022A85934B38}" type="datetime1">
              <a:rPr lang="it-IT" smtClean="0"/>
              <a:t>09/11/2022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21708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p:cNvSpPr>
            <a:spLocks noGrp="1"/>
          </p:cNvSpPr>
          <p:nvPr>
            <p:ph type="dt" sz="half" idx="10"/>
          </p:nvPr>
        </p:nvSpPr>
        <p:spPr/>
        <p:txBody>
          <a:bodyPr/>
          <a:lstStyle/>
          <a:p>
            <a:fld id="{DC9AAFFD-2556-49BC-8291-12B9204DD392}" type="datetime1">
              <a:rPr lang="it-IT" smtClean="0"/>
              <a:t>09/11/2022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739453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2"/>
          <p:cNvSpPr>
            <a:spLocks noGrp="1"/>
          </p:cNvSpPr>
          <p:nvPr>
            <p:ph type="dt" sz="half" idx="10"/>
          </p:nvPr>
        </p:nvSpPr>
        <p:spPr/>
        <p:txBody>
          <a:bodyPr/>
          <a:lstStyle/>
          <a:p>
            <a:fld id="{54EC9798-8B5F-467D-A47D-850F2F4753E2}" type="datetime1">
              <a:rPr lang="it-IT" smtClean="0"/>
              <a:t>09/11/2022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507579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3E970A-4249-4CC4-84C6-EBE6034AD7E5}" type="datetime1">
              <a:rPr lang="it-IT" smtClean="0"/>
              <a:t>09/11/2022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1090451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9F92FB-FD86-4A99-ADF4-F54B86778786}" type="datetime1">
              <a:rPr lang="it-IT" smtClean="0"/>
              <a:t>09/11/2022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585605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11F3D4-C612-4B5A-B5AA-CD968B05138F}" type="datetime1">
              <a:rPr lang="it-IT" smtClean="0"/>
              <a:t>09/11/2022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2ABA8FE-DFE8-6641-960E-40AFDC006581}" type="slidenum">
              <a:rPr lang="it-IT" smtClean="0"/>
              <a:t>‹#›</a:t>
            </a:fld>
            <a:endParaRPr lang="it-IT"/>
          </a:p>
        </p:txBody>
      </p:sp>
    </p:spTree>
    <p:extLst>
      <p:ext uri="{BB962C8B-B14F-4D97-AF65-F5344CB8AC3E}">
        <p14:creationId xmlns:p14="http://schemas.microsoft.com/office/powerpoint/2010/main" val="361765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s://en.wikipedia.org/wiki/University_of_Pisa"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2CBCEB-9DBC-4F01-A8B0-92C7DEE581D8}" type="datetime1">
              <a:rPr lang="it-IT" smtClean="0"/>
              <a:t>09/11/2022</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BA8FE-DFE8-6641-960E-40AFDC006581}" type="slidenum">
              <a:rPr lang="it-IT" smtClean="0"/>
              <a:t>‹#›</a:t>
            </a:fld>
            <a:endParaRPr lang="it-IT"/>
          </a:p>
        </p:txBody>
      </p:sp>
    </p:spTree>
    <p:extLst>
      <p:ext uri="{BB962C8B-B14F-4D97-AF65-F5344CB8AC3E}">
        <p14:creationId xmlns:p14="http://schemas.microsoft.com/office/powerpoint/2010/main" val="1982647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E6C677-9E4B-4550-A2EA-EE3936F336B4}" type="datetime1">
              <a:rPr lang="it-IT" smtClean="0"/>
              <a:t>09/11/2022</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BA8FE-DFE8-6641-960E-40AFDC006581}" type="slidenum">
              <a:rPr lang="it-IT" smtClean="0"/>
              <a:t>‹#›</a:t>
            </a:fld>
            <a:endParaRPr lang="it-IT"/>
          </a:p>
        </p:txBody>
      </p:sp>
      <p:pic>
        <p:nvPicPr>
          <p:cNvPr id="8" name="Immagine 6">
            <a:extLst>
              <a:ext uri="{FF2B5EF4-FFF2-40B4-BE49-F238E27FC236}">
                <a16:creationId xmlns:a16="http://schemas.microsoft.com/office/drawing/2014/main" id="{011C8B06-6677-9CEF-911A-5B89D66AC9D2}"/>
              </a:ext>
            </a:extLst>
          </p:cNvPr>
          <p:cNvPicPr>
            <a:picLocks noChangeAspect="1"/>
          </p:cNvPicPr>
          <p:nvPr userDrawn="1"/>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1642014" y="6295950"/>
            <a:ext cx="476006" cy="485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4066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en.wikipedia.org/wiki/University_of_Pis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University_of_Pisa"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slideLayout" Target="../slideLayouts/slideLayout2.xml"/><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tags" Target="../tags/tag11.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tags" Target="../tags/tag10.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hyperlink" Target="https://en.wikipedia.org/wiki/University_of_Pisa" TargetMode="External"/><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1.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hyperlink" Target="https://en.wikipedia.org/wiki/University_of_Pisa"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tags" Target="../tags/tag16.xm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tags" Target="../tags/tag15.xml"/><Relationship Id="rId16" Type="http://schemas.openxmlformats.org/officeDocument/2006/relationships/hyperlink" Target="https://en.wikipedia.org/wiki/University_of_Pisa" TargetMode="External"/><Relationship Id="rId1" Type="http://schemas.openxmlformats.org/officeDocument/2006/relationships/tags" Target="../tags/tag14.xml"/><Relationship Id="rId6" Type="http://schemas.openxmlformats.org/officeDocument/2006/relationships/slideLayout" Target="../slideLayouts/slideLayout2.xml"/><Relationship Id="rId11" Type="http://schemas.openxmlformats.org/officeDocument/2006/relationships/image" Target="../media/image56.png"/><Relationship Id="rId5" Type="http://schemas.openxmlformats.org/officeDocument/2006/relationships/tags" Target="../tags/tag18.xml"/><Relationship Id="rId15" Type="http://schemas.openxmlformats.org/officeDocument/2006/relationships/image" Target="../media/image1.png"/><Relationship Id="rId10" Type="http://schemas.openxmlformats.org/officeDocument/2006/relationships/image" Target="../media/image55.png"/><Relationship Id="rId4" Type="http://schemas.openxmlformats.org/officeDocument/2006/relationships/tags" Target="../tags/tag17.xml"/><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hyperlink" Target="https://en.wikipedia.org/wiki/University_of_Pisa" TargetMode="Externa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1.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slideLayout" Target="../slideLayouts/slideLayout2.xml"/><Relationship Id="rId21" Type="http://schemas.openxmlformats.org/officeDocument/2006/relationships/image" Target="../media/image76.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tags" Target="../tags/tag20.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tags" Target="../tags/tag1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hyperlink" Target="https://en.wikipedia.org/wiki/University_of_Pisa" TargetMode="External"/><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notesSlide" Target="../notesSlides/notesSlide9.xml"/><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en.wikipedia.org/wiki/University_of_Pisa" TargetMode="External"/><Relationship Id="rId5" Type="http://schemas.openxmlformats.org/officeDocument/2006/relationships/image" Target="../media/image1.png"/><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18" Type="http://schemas.openxmlformats.org/officeDocument/2006/relationships/image" Target="../media/image83.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image" Target="../media/image65.png"/><Relationship Id="rId17" Type="http://schemas.openxmlformats.org/officeDocument/2006/relationships/image" Target="../media/image98.png"/><Relationship Id="rId2" Type="http://schemas.openxmlformats.org/officeDocument/2006/relationships/slideLayout" Target="../slideLayouts/slideLayout2.xml"/><Relationship Id="rId16" Type="http://schemas.openxmlformats.org/officeDocument/2006/relationships/image" Target="../media/image97.png"/><Relationship Id="rId20" Type="http://schemas.openxmlformats.org/officeDocument/2006/relationships/hyperlink" Target="https://en.wikipedia.org/wiki/University_of_Pisa" TargetMode="External"/><Relationship Id="rId1" Type="http://schemas.openxmlformats.org/officeDocument/2006/relationships/tags" Target="../tags/tag21.xml"/><Relationship Id="rId6" Type="http://schemas.openxmlformats.org/officeDocument/2006/relationships/image" Target="../media/image87.png"/><Relationship Id="rId11" Type="http://schemas.openxmlformats.org/officeDocument/2006/relationships/image" Target="../media/image107.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106.png"/><Relationship Id="rId19" Type="http://schemas.openxmlformats.org/officeDocument/2006/relationships/image" Target="../media/image1.png"/><Relationship Id="rId4" Type="http://schemas.openxmlformats.org/officeDocument/2006/relationships/image" Target="../media/image102.png"/><Relationship Id="rId9" Type="http://schemas.openxmlformats.org/officeDocument/2006/relationships/image" Target="../media/image105.png"/><Relationship Id="rId14" Type="http://schemas.openxmlformats.org/officeDocument/2006/relationships/image" Target="../media/image9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hyperlink" Target="https://en.wikipedia.org/wiki/University_of_Pis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University_of_Pisa"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63.png"/><Relationship Id="rId26" Type="http://schemas.openxmlformats.org/officeDocument/2006/relationships/image" Target="../media/image126.png"/><Relationship Id="rId3" Type="http://schemas.openxmlformats.org/officeDocument/2006/relationships/tags" Target="../tags/tag24.xml"/><Relationship Id="rId21" Type="http://schemas.openxmlformats.org/officeDocument/2006/relationships/image" Target="../media/image121.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19.png"/><Relationship Id="rId25" Type="http://schemas.openxmlformats.org/officeDocument/2006/relationships/image" Target="../media/image125.png"/><Relationship Id="rId2" Type="http://schemas.openxmlformats.org/officeDocument/2006/relationships/tags" Target="../tags/tag23.xml"/><Relationship Id="rId16" Type="http://schemas.openxmlformats.org/officeDocument/2006/relationships/image" Target="../media/image118.png"/><Relationship Id="rId20" Type="http://schemas.openxmlformats.org/officeDocument/2006/relationships/image" Target="../media/image120.png"/><Relationship Id="rId1" Type="http://schemas.openxmlformats.org/officeDocument/2006/relationships/tags" Target="../tags/tag22.xml"/><Relationship Id="rId6" Type="http://schemas.openxmlformats.org/officeDocument/2006/relationships/slideLayout" Target="../slideLayouts/slideLayout2.xml"/><Relationship Id="rId11" Type="http://schemas.openxmlformats.org/officeDocument/2006/relationships/image" Target="../media/image114.png"/><Relationship Id="rId24" Type="http://schemas.openxmlformats.org/officeDocument/2006/relationships/image" Target="../media/image124.png"/><Relationship Id="rId5" Type="http://schemas.openxmlformats.org/officeDocument/2006/relationships/tags" Target="../tags/tag26.xml"/><Relationship Id="rId15" Type="http://schemas.openxmlformats.org/officeDocument/2006/relationships/image" Target="../media/image103.png"/><Relationship Id="rId23" Type="http://schemas.openxmlformats.org/officeDocument/2006/relationships/image" Target="../media/image123.png"/><Relationship Id="rId28" Type="http://schemas.openxmlformats.org/officeDocument/2006/relationships/hyperlink" Target="https://en.wikipedia.org/wiki/University_of_Pisa" TargetMode="External"/><Relationship Id="rId10" Type="http://schemas.openxmlformats.org/officeDocument/2006/relationships/image" Target="../media/image113.png"/><Relationship Id="rId19" Type="http://schemas.openxmlformats.org/officeDocument/2006/relationships/image" Target="../media/image64.png"/><Relationship Id="rId4" Type="http://schemas.openxmlformats.org/officeDocument/2006/relationships/tags" Target="../tags/tag25.xml"/><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2.png"/><Relationship Id="rId27"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png"/><Relationship Id="rId3" Type="http://schemas.openxmlformats.org/officeDocument/2006/relationships/tags" Target="../tags/tag29.xml"/><Relationship Id="rId7" Type="http://schemas.openxmlformats.org/officeDocument/2006/relationships/slideLayout" Target="../slideLayouts/slideLayout2.xml"/><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tags" Target="../tags/tag28.xml"/><Relationship Id="rId16" Type="http://schemas.openxmlformats.org/officeDocument/2006/relationships/image" Target="../media/image135.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130.png"/><Relationship Id="rId5" Type="http://schemas.openxmlformats.org/officeDocument/2006/relationships/tags" Target="../tags/tag31.xml"/><Relationship Id="rId15" Type="http://schemas.openxmlformats.org/officeDocument/2006/relationships/image" Target="../media/image134.png"/><Relationship Id="rId10" Type="http://schemas.openxmlformats.org/officeDocument/2006/relationships/image" Target="../media/image129.png"/><Relationship Id="rId19" Type="http://schemas.openxmlformats.org/officeDocument/2006/relationships/hyperlink" Target="https://en.wikipedia.org/wiki/University_of_Pisa" TargetMode="External"/><Relationship Id="rId4" Type="http://schemas.openxmlformats.org/officeDocument/2006/relationships/tags" Target="../tags/tag30.xml"/><Relationship Id="rId9" Type="http://schemas.openxmlformats.org/officeDocument/2006/relationships/image" Target="../media/image128.png"/><Relationship Id="rId14" Type="http://schemas.openxmlformats.org/officeDocument/2006/relationships/image" Target="../media/image133.png"/></Relationships>
</file>

<file path=ppt/slides/_rels/slide2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tags" Target="../tags/tag35.xml"/><Relationship Id="rId7" Type="http://schemas.openxmlformats.org/officeDocument/2006/relationships/image" Target="../media/image138.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37.png"/><Relationship Id="rId11" Type="http://schemas.openxmlformats.org/officeDocument/2006/relationships/hyperlink" Target="https://en.wikipedia.org/wiki/University_of_Pisa" TargetMode="External"/><Relationship Id="rId5" Type="http://schemas.openxmlformats.org/officeDocument/2006/relationships/notesSlide" Target="../notesSlides/notesSlide11.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140.png"/></Relationships>
</file>

<file path=ppt/slides/_rels/slide2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tags" Target="../tags/tag38.xml"/><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hyperlink" Target="https://en.wikipedia.org/wiki/University_of_Pisa" TargetMode="External"/><Relationship Id="rId2" Type="http://schemas.openxmlformats.org/officeDocument/2006/relationships/tags" Target="../tags/tag37.xml"/><Relationship Id="rId16" Type="http://schemas.openxmlformats.org/officeDocument/2006/relationships/image" Target="../media/image1.png"/><Relationship Id="rId1" Type="http://schemas.openxmlformats.org/officeDocument/2006/relationships/tags" Target="../tags/tag36.xml"/><Relationship Id="rId6" Type="http://schemas.openxmlformats.org/officeDocument/2006/relationships/notesSlide" Target="../notesSlides/notesSlide12.xml"/><Relationship Id="rId11" Type="http://schemas.openxmlformats.org/officeDocument/2006/relationships/image" Target="../media/image145.png"/><Relationship Id="rId5" Type="http://schemas.openxmlformats.org/officeDocument/2006/relationships/slideLayout" Target="../slideLayouts/slideLayout2.xml"/><Relationship Id="rId15" Type="http://schemas.openxmlformats.org/officeDocument/2006/relationships/image" Target="../media/image149.png"/><Relationship Id="rId10" Type="http://schemas.openxmlformats.org/officeDocument/2006/relationships/image" Target="../media/image144.png"/><Relationship Id="rId4" Type="http://schemas.openxmlformats.org/officeDocument/2006/relationships/tags" Target="../tags/tag39.xml"/><Relationship Id="rId9" Type="http://schemas.openxmlformats.org/officeDocument/2006/relationships/image" Target="../media/image143.png"/><Relationship Id="rId14" Type="http://schemas.openxmlformats.org/officeDocument/2006/relationships/image" Target="../media/image148.png"/></Relationships>
</file>

<file path=ppt/slides/_rels/slide24.xml.rels><?xml version="1.0" encoding="UTF-8" standalone="yes"?>
<Relationships xmlns="http://schemas.openxmlformats.org/package/2006/relationships"><Relationship Id="rId13" Type="http://schemas.openxmlformats.org/officeDocument/2006/relationships/tags" Target="../tags/tag52.xml"/><Relationship Id="rId18" Type="http://schemas.openxmlformats.org/officeDocument/2006/relationships/image" Target="../media/image152.png"/><Relationship Id="rId26" Type="http://schemas.openxmlformats.org/officeDocument/2006/relationships/image" Target="../media/image159.png"/><Relationship Id="rId39" Type="http://schemas.openxmlformats.org/officeDocument/2006/relationships/image" Target="../media/image172.png"/><Relationship Id="rId21" Type="http://schemas.openxmlformats.org/officeDocument/2006/relationships/image" Target="../media/image154.png"/><Relationship Id="rId34" Type="http://schemas.openxmlformats.org/officeDocument/2006/relationships/image" Target="../media/image167.png"/><Relationship Id="rId42" Type="http://schemas.openxmlformats.org/officeDocument/2006/relationships/image" Target="../media/image175.png"/><Relationship Id="rId47" Type="http://schemas.openxmlformats.org/officeDocument/2006/relationships/image" Target="../media/image1.png"/><Relationship Id="rId7" Type="http://schemas.openxmlformats.org/officeDocument/2006/relationships/tags" Target="../tags/tag46.xml"/><Relationship Id="rId2" Type="http://schemas.openxmlformats.org/officeDocument/2006/relationships/tags" Target="../tags/tag41.xml"/><Relationship Id="rId16" Type="http://schemas.openxmlformats.org/officeDocument/2006/relationships/image" Target="../media/image150.png"/><Relationship Id="rId29" Type="http://schemas.openxmlformats.org/officeDocument/2006/relationships/image" Target="../media/image162.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157.png"/><Relationship Id="rId32" Type="http://schemas.openxmlformats.org/officeDocument/2006/relationships/image" Target="../media/image165.png"/><Relationship Id="rId37" Type="http://schemas.openxmlformats.org/officeDocument/2006/relationships/image" Target="../media/image170.png"/><Relationship Id="rId40" Type="http://schemas.openxmlformats.org/officeDocument/2006/relationships/image" Target="../media/image173.png"/><Relationship Id="rId45" Type="http://schemas.openxmlformats.org/officeDocument/2006/relationships/image" Target="../media/image178.png"/><Relationship Id="rId5" Type="http://schemas.openxmlformats.org/officeDocument/2006/relationships/tags" Target="../tags/tag44.xml"/><Relationship Id="rId15" Type="http://schemas.openxmlformats.org/officeDocument/2006/relationships/notesSlide" Target="../notesSlides/notesSlide13.xml"/><Relationship Id="rId23" Type="http://schemas.openxmlformats.org/officeDocument/2006/relationships/image" Target="../media/image156.png"/><Relationship Id="rId28" Type="http://schemas.openxmlformats.org/officeDocument/2006/relationships/image" Target="../media/image161.png"/><Relationship Id="rId36" Type="http://schemas.openxmlformats.org/officeDocument/2006/relationships/image" Target="../media/image169.png"/><Relationship Id="rId10" Type="http://schemas.openxmlformats.org/officeDocument/2006/relationships/tags" Target="../tags/tag49.xml"/><Relationship Id="rId19" Type="http://schemas.openxmlformats.org/officeDocument/2006/relationships/customXml" Target="../ink/ink1.xml"/><Relationship Id="rId31" Type="http://schemas.openxmlformats.org/officeDocument/2006/relationships/image" Target="../media/image164.png"/><Relationship Id="rId44" Type="http://schemas.openxmlformats.org/officeDocument/2006/relationships/image" Target="../media/image177.png"/><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slideLayout" Target="../slideLayouts/slideLayout2.xml"/><Relationship Id="rId22" Type="http://schemas.openxmlformats.org/officeDocument/2006/relationships/image" Target="../media/image155.png"/><Relationship Id="rId27" Type="http://schemas.openxmlformats.org/officeDocument/2006/relationships/image" Target="../media/image160.png"/><Relationship Id="rId30" Type="http://schemas.openxmlformats.org/officeDocument/2006/relationships/image" Target="../media/image163.png"/><Relationship Id="rId35" Type="http://schemas.openxmlformats.org/officeDocument/2006/relationships/image" Target="../media/image168.png"/><Relationship Id="rId43" Type="http://schemas.openxmlformats.org/officeDocument/2006/relationships/image" Target="../media/image176.png"/><Relationship Id="rId48" Type="http://schemas.openxmlformats.org/officeDocument/2006/relationships/hyperlink" Target="https://en.wikipedia.org/wiki/University_of_Pisa" TargetMode="External"/><Relationship Id="rId8" Type="http://schemas.openxmlformats.org/officeDocument/2006/relationships/tags" Target="../tags/tag47.xml"/><Relationship Id="rId3" Type="http://schemas.openxmlformats.org/officeDocument/2006/relationships/tags" Target="../tags/tag42.xml"/><Relationship Id="rId12" Type="http://schemas.openxmlformats.org/officeDocument/2006/relationships/tags" Target="../tags/tag51.xml"/><Relationship Id="rId17" Type="http://schemas.openxmlformats.org/officeDocument/2006/relationships/image" Target="../media/image151.png"/><Relationship Id="rId25" Type="http://schemas.openxmlformats.org/officeDocument/2006/relationships/image" Target="../media/image158.png"/><Relationship Id="rId33" Type="http://schemas.openxmlformats.org/officeDocument/2006/relationships/image" Target="../media/image166.png"/><Relationship Id="rId38" Type="http://schemas.openxmlformats.org/officeDocument/2006/relationships/image" Target="../media/image171.png"/><Relationship Id="rId46" Type="http://schemas.openxmlformats.org/officeDocument/2006/relationships/image" Target="../media/image179.png"/><Relationship Id="rId20" Type="http://schemas.openxmlformats.org/officeDocument/2006/relationships/image" Target="../media/image153.png"/><Relationship Id="rId41" Type="http://schemas.openxmlformats.org/officeDocument/2006/relationships/image" Target="../media/image17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1.bin"/><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80.png"/><Relationship Id="rId4"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en.wikipedia.org/wiki/University_of_Pis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en.wikipedia.org/wiki/University_of_Pisa" TargetMode="Externa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2.bin"/><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82.png"/><Relationship Id="rId4"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slideLayout" Target="../slideLayouts/slideLayout2.xml"/><Relationship Id="rId7" Type="http://schemas.openxmlformats.org/officeDocument/2006/relationships/image" Target="../media/image18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84.png"/><Relationship Id="rId11" Type="http://schemas.openxmlformats.org/officeDocument/2006/relationships/hyperlink" Target="https://en.wikipedia.org/wiki/University_of_Pisa" TargetMode="External"/><Relationship Id="rId5" Type="http://schemas.openxmlformats.org/officeDocument/2006/relationships/image" Target="../media/image183.png"/><Relationship Id="rId10" Type="http://schemas.openxmlformats.org/officeDocument/2006/relationships/image" Target="../media/image1.png"/><Relationship Id="rId4" Type="http://schemas.openxmlformats.org/officeDocument/2006/relationships/notesSlide" Target="../notesSlides/notesSlide18.xml"/><Relationship Id="rId9" Type="http://schemas.openxmlformats.org/officeDocument/2006/relationships/image" Target="../media/image18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en.wikipedia.org/wiki/University_of_Pisa"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8.png"/><Relationship Id="rId2" Type="http://schemas.microsoft.com/office/2007/relationships/media" Target="../media/media3.bin"/><Relationship Id="rId1" Type="http://schemas.openxmlformats.org/officeDocument/2006/relationships/video" Target="NULL" TargetMode="External"/><Relationship Id="rId6" Type="http://schemas.openxmlformats.org/officeDocument/2006/relationships/hyperlink" Target="https://en.wikipedia.org/wiki/University_of_Pisa" TargetMode="External"/><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tags" Target="../tags/tag57.xml"/><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20.xml"/><Relationship Id="rId11" Type="http://schemas.openxmlformats.org/officeDocument/2006/relationships/image" Target="../media/image193.png"/><Relationship Id="rId5" Type="http://schemas.openxmlformats.org/officeDocument/2006/relationships/slideLayout" Target="../slideLayouts/slideLayout2.xml"/><Relationship Id="rId15" Type="http://schemas.openxmlformats.org/officeDocument/2006/relationships/hyperlink" Target="https://en.wikipedia.org/wiki/University_of_Pisa" TargetMode="External"/><Relationship Id="rId10" Type="http://schemas.openxmlformats.org/officeDocument/2006/relationships/image" Target="../media/image192.png"/><Relationship Id="rId4" Type="http://schemas.openxmlformats.org/officeDocument/2006/relationships/tags" Target="../tags/tag58.xml"/><Relationship Id="rId9" Type="http://schemas.openxmlformats.org/officeDocument/2006/relationships/image" Target="../media/image191.png"/><Relationship Id="rId1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4.bin"/><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96.png"/><Relationship Id="rId4"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hyperlink" Target="https://en.wikipedia.org/wiki/University_of_Pis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9.png"/><Relationship Id="rId4" Type="http://schemas.openxmlformats.org/officeDocument/2006/relationships/image" Target="../media/image19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5.bin"/><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200.png"/><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hyperlink" Target="https://en.wikipedia.org/wiki/University_of_Pisa" TargetMode="Externa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6.bin"/><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203.png"/><Relationship Id="rId4"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en.wikipedia.org/wiki/University_of_Pisa" TargetMode="External"/><Relationship Id="rId5" Type="http://schemas.openxmlformats.org/officeDocument/2006/relationships/image" Target="../media/image1.png"/><Relationship Id="rId4" Type="http://schemas.openxmlformats.org/officeDocument/2006/relationships/image" Target="../media/image205.png"/></Relationships>
</file>

<file path=ppt/slides/_rels/slide3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en.wikipedia.org/wiki/University_of_Pisa" TargetMode="External"/><Relationship Id="rId5" Type="http://schemas.openxmlformats.org/officeDocument/2006/relationships/image" Target="../media/image1.png"/><Relationship Id="rId4" Type="http://schemas.openxmlformats.org/officeDocument/2006/relationships/image" Target="../media/image20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en.wikipedia.org/wiki/University_of_Pisa" TargetMode="External"/><Relationship Id="rId2" Type="http://schemas.microsoft.com/office/2007/relationships/media" Target="../media/media7.bin"/><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208.png"/><Relationship Id="rId4"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hyperlink" Target="https://en.wikipedia.org/wiki/University_of_Pisa" TargetMode="External"/><Relationship Id="rId4" Type="http://schemas.openxmlformats.org/officeDocument/2006/relationships/image" Target="../media/image3.png"/><Relationship Id="rId9"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en.wikipedia.org/wiki/University_of_Pisa"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6.png"/><Relationship Id="rId3" Type="http://schemas.openxmlformats.org/officeDocument/2006/relationships/notesSlide" Target="../notesSlides/notesSlide30.xml"/><Relationship Id="rId7" Type="http://schemas.openxmlformats.org/officeDocument/2006/relationships/image" Target="../media/image210.png"/><Relationship Id="rId12" Type="http://schemas.openxmlformats.org/officeDocument/2006/relationships/image" Target="../media/image215.png"/><Relationship Id="rId17" Type="http://schemas.openxmlformats.org/officeDocument/2006/relationships/image" Target="../media/image220.png"/><Relationship Id="rId2" Type="http://schemas.openxmlformats.org/officeDocument/2006/relationships/slideLayout" Target="../slideLayouts/slideLayout2.xml"/><Relationship Id="rId16" Type="http://schemas.openxmlformats.org/officeDocument/2006/relationships/image" Target="../media/image219.png"/><Relationship Id="rId1" Type="http://schemas.openxmlformats.org/officeDocument/2006/relationships/tags" Target="../tags/tag59.xml"/><Relationship Id="rId6" Type="http://schemas.openxmlformats.org/officeDocument/2006/relationships/hyperlink" Target="https://en.wikipedia.org/wiki/University_of_Pisa" TargetMode="External"/><Relationship Id="rId11" Type="http://schemas.openxmlformats.org/officeDocument/2006/relationships/image" Target="../media/image214.png"/><Relationship Id="rId5" Type="http://schemas.openxmlformats.org/officeDocument/2006/relationships/image" Target="../media/image1.png"/><Relationship Id="rId15" Type="http://schemas.openxmlformats.org/officeDocument/2006/relationships/image" Target="../media/image218.png"/><Relationship Id="rId10" Type="http://schemas.openxmlformats.org/officeDocument/2006/relationships/image" Target="../media/image213.png"/><Relationship Id="rId4" Type="http://schemas.openxmlformats.org/officeDocument/2006/relationships/image" Target="../media/image209.png"/><Relationship Id="rId9" Type="http://schemas.openxmlformats.org/officeDocument/2006/relationships/image" Target="../media/image212.png"/><Relationship Id="rId14" Type="http://schemas.openxmlformats.org/officeDocument/2006/relationships/image" Target="../media/image217.png"/></Relationships>
</file>

<file path=ppt/slides/_rels/slide42.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17" Type="http://schemas.openxmlformats.org/officeDocument/2006/relationships/image" Target="../media/image235.png"/><Relationship Id="rId2" Type="http://schemas.openxmlformats.org/officeDocument/2006/relationships/notesSlide" Target="../notesSlides/notesSlide31.xml"/><Relationship Id="rId16"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5" Type="http://schemas.openxmlformats.org/officeDocument/2006/relationships/image" Target="../media/image23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en.wikipedia.org/wiki/University_of_Pisa" TargetMode="Externa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6.png"/><Relationship Id="rId2" Type="http://schemas.microsoft.com/office/2007/relationships/media" Target="../media/media8.bin"/><Relationship Id="rId1" Type="http://schemas.openxmlformats.org/officeDocument/2006/relationships/video" Target="NULL" TargetMode="External"/><Relationship Id="rId6" Type="http://schemas.openxmlformats.org/officeDocument/2006/relationships/hyperlink" Target="https://en.wikipedia.org/wiki/University_of_Pisa" TargetMode="External"/><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hyperlink" Target="https://en.wikipedia.org/wiki/University_of_Pisa"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en.wikipedia.org/wiki/University_of_Pisa" TargetMode="Externa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en.wikipedia.org/wiki/University_of_Pisa" TargetMode="Externa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en.wikipedia.org/wiki/University_of_Pisa"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13.xml"/><Relationship Id="rId9" Type="http://schemas.openxmlformats.org/officeDocument/2006/relationships/hyperlink" Target="https://en.wikipedia.org/wiki/University_of_Pisa"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University_of_Pisa" TargetMode="External"/><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 Id="rId9" Type="http://schemas.openxmlformats.org/officeDocument/2006/relationships/hyperlink" Target="https://en.wikipedia.org/wiki/University_of_Pisa"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hyperlink" Target="https://en.wikipedia.org/wiki/University_of_Pisa" TargetMode="External"/><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en.wikipedia.org/wiki/University_of_Pis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p:cNvSpPr>
            <a:spLocks noGrp="1"/>
          </p:cNvSpPr>
          <p:nvPr>
            <p:ph type="subTitle" idx="1"/>
          </p:nvPr>
        </p:nvSpPr>
        <p:spPr>
          <a:xfrm>
            <a:off x="3545773" y="3169208"/>
            <a:ext cx="5624731" cy="1217769"/>
          </a:xfrm>
          <a:noFill/>
        </p:spPr>
        <p:txBody>
          <a:bodyPr>
            <a:normAutofit/>
          </a:bodyPr>
          <a:lstStyle/>
          <a:p>
            <a:r>
              <a:rPr lang="en-US">
                <a:solidFill>
                  <a:srgbClr val="080808"/>
                </a:solidFill>
              </a:rPr>
              <a:t>Kinematics, Dynamics, Static Gait Planning and Waypoint Guidance of a Legged Robot with Parallel Delta Legs </a:t>
            </a:r>
          </a:p>
        </p:txBody>
      </p:sp>
      <p:sp>
        <p:nvSpPr>
          <p:cNvPr id="2" name="Title 1"/>
          <p:cNvSpPr>
            <a:spLocks noGrp="1"/>
          </p:cNvSpPr>
          <p:nvPr>
            <p:ph type="ctrTitle"/>
          </p:nvPr>
        </p:nvSpPr>
        <p:spPr>
          <a:xfrm>
            <a:off x="4031621" y="2157534"/>
            <a:ext cx="4164745" cy="1281528"/>
          </a:xfrm>
          <a:noFill/>
        </p:spPr>
        <p:txBody>
          <a:bodyPr anchor="ctr">
            <a:normAutofit/>
          </a:bodyPr>
          <a:lstStyle/>
          <a:p>
            <a:r>
              <a:rPr lang="it-IT" sz="4800" b="1">
                <a:solidFill>
                  <a:srgbClr val="080808"/>
                </a:solidFill>
              </a:rPr>
              <a:t>DELTINO</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B1595C9D-5E17-2FB9-8AFD-78955E694C91}"/>
              </a:ext>
            </a:extLst>
          </p:cNvPr>
          <p:cNvSpPr txBox="1"/>
          <p:nvPr/>
        </p:nvSpPr>
        <p:spPr>
          <a:xfrm>
            <a:off x="1577495" y="4412422"/>
            <a:ext cx="2790334" cy="923330"/>
          </a:xfrm>
          <a:prstGeom prst="rect">
            <a:avLst/>
          </a:prstGeom>
          <a:noFill/>
        </p:spPr>
        <p:txBody>
          <a:bodyPr wrap="square" rtlCol="0">
            <a:spAutoFit/>
          </a:bodyPr>
          <a:lstStyle/>
          <a:p>
            <a:r>
              <a:rPr lang="it-IT" b="1"/>
              <a:t>Students</a:t>
            </a:r>
            <a:r>
              <a:rPr lang="it-IT"/>
              <a:t>:</a:t>
            </a:r>
          </a:p>
          <a:p>
            <a:r>
              <a:rPr lang="it-IT"/>
              <a:t>Alberto Maria Nobili</a:t>
            </a:r>
          </a:p>
          <a:p>
            <a:r>
              <a:rPr lang="it-IT"/>
              <a:t>Niccolò Gazzanelli</a:t>
            </a:r>
            <a:endParaRPr lang="en-US"/>
          </a:p>
        </p:txBody>
      </p:sp>
      <p:sp>
        <p:nvSpPr>
          <p:cNvPr id="17" name="TextBox 16">
            <a:extLst>
              <a:ext uri="{FF2B5EF4-FFF2-40B4-BE49-F238E27FC236}">
                <a16:creationId xmlns:a16="http://schemas.microsoft.com/office/drawing/2014/main" id="{FD2F80D6-0223-7B86-4490-86C07DB53169}"/>
              </a:ext>
            </a:extLst>
          </p:cNvPr>
          <p:cNvSpPr txBox="1"/>
          <p:nvPr/>
        </p:nvSpPr>
        <p:spPr>
          <a:xfrm>
            <a:off x="7447238" y="4412422"/>
            <a:ext cx="2790334" cy="923330"/>
          </a:xfrm>
          <a:prstGeom prst="rect">
            <a:avLst/>
          </a:prstGeom>
          <a:noFill/>
        </p:spPr>
        <p:txBody>
          <a:bodyPr wrap="square" rtlCol="0">
            <a:spAutoFit/>
          </a:bodyPr>
          <a:lstStyle/>
          <a:p>
            <a:pPr algn="r"/>
            <a:r>
              <a:rPr lang="en-US" b="1"/>
              <a:t>Advisors</a:t>
            </a:r>
            <a:r>
              <a:rPr lang="it-IT" b="1"/>
              <a:t>:</a:t>
            </a:r>
            <a:endParaRPr lang="it-IT"/>
          </a:p>
          <a:p>
            <a:pPr algn="r"/>
            <a:r>
              <a:rPr lang="it-IT"/>
              <a:t>Giorgio Grioli</a:t>
            </a:r>
          </a:p>
          <a:p>
            <a:pPr algn="r"/>
            <a:r>
              <a:rPr lang="it-IT"/>
              <a:t>Andrea Cavaliere</a:t>
            </a:r>
          </a:p>
        </p:txBody>
      </p:sp>
      <p:pic>
        <p:nvPicPr>
          <p:cNvPr id="19" name="Immagine 6">
            <a:extLst>
              <a:ext uri="{FF2B5EF4-FFF2-40B4-BE49-F238E27FC236}">
                <a16:creationId xmlns:a16="http://schemas.microsoft.com/office/drawing/2014/main" id="{0DEBED04-424A-C27B-9248-9D27FE4239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490123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Content Placeholder 8">
            <a:extLst>
              <a:ext uri="{FF2B5EF4-FFF2-40B4-BE49-F238E27FC236}">
                <a16:creationId xmlns:a16="http://schemas.microsoft.com/office/drawing/2014/main" id="{E9BAB8A4-03E9-491E-B361-1CA4DBE0344D}"/>
              </a:ext>
            </a:extLst>
          </p:cNvPr>
          <p:cNvSpPr txBox="1">
            <a:spLocks/>
          </p:cNvSpPr>
          <p:nvPr/>
        </p:nvSpPr>
        <p:spPr>
          <a:xfrm>
            <a:off x="826814" y="1168383"/>
            <a:ext cx="10741164" cy="1366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it-IT" sz="2000"/>
              <a:t>Once the 2D </a:t>
            </a:r>
            <a:r>
              <a:rPr lang="it-IT" sz="2000" err="1"/>
              <a:t>legged</a:t>
            </a:r>
            <a:r>
              <a:rPr lang="it-IT" sz="2000"/>
              <a:t> robot and the Delta robot </a:t>
            </a:r>
            <a:r>
              <a:rPr lang="it-IT" sz="2000" err="1"/>
              <a:t>were</a:t>
            </a:r>
            <a:r>
              <a:rPr lang="it-IT" sz="2000"/>
              <a:t> </a:t>
            </a:r>
            <a:r>
              <a:rPr lang="it-IT" sz="2000" err="1"/>
              <a:t>implemented</a:t>
            </a:r>
            <a:r>
              <a:rPr lang="it-IT" sz="2000"/>
              <a:t>, </a:t>
            </a:r>
            <a:r>
              <a:rPr lang="it-IT" sz="2000" err="1"/>
              <a:t>tested</a:t>
            </a:r>
            <a:r>
              <a:rPr lang="it-IT" sz="2000"/>
              <a:t>, and </a:t>
            </a:r>
            <a:r>
              <a:rPr lang="it-IT" sz="2000" err="1"/>
              <a:t>validated</a:t>
            </a:r>
            <a:r>
              <a:rPr lang="it-IT" sz="2000"/>
              <a:t>, the </a:t>
            </a:r>
            <a:r>
              <a:rPr lang="it-IT" sz="2000" err="1"/>
              <a:t>next</a:t>
            </a:r>
            <a:r>
              <a:rPr lang="it-IT" sz="2000"/>
              <a:t> step </a:t>
            </a:r>
            <a:r>
              <a:rPr lang="it-IT" sz="2000" err="1"/>
              <a:t>was</a:t>
            </a:r>
            <a:r>
              <a:rPr lang="it-IT" sz="2000"/>
              <a:t> to use </a:t>
            </a:r>
            <a:r>
              <a:rPr lang="it-IT" sz="2000" err="1"/>
              <a:t>four</a:t>
            </a:r>
            <a:r>
              <a:rPr lang="it-IT" sz="2000"/>
              <a:t> Delta </a:t>
            </a:r>
            <a:r>
              <a:rPr lang="it-IT" sz="2000" err="1"/>
              <a:t>robots</a:t>
            </a:r>
            <a:r>
              <a:rPr lang="it-IT" sz="2000"/>
              <a:t> to build the complete </a:t>
            </a:r>
            <a:r>
              <a:rPr lang="it-IT" sz="2000" err="1"/>
              <a:t>quadruped</a:t>
            </a:r>
            <a:r>
              <a:rPr lang="it-IT" sz="2000"/>
              <a:t>. </a:t>
            </a:r>
          </a:p>
          <a:p>
            <a:pPr>
              <a:buFont typeface="Wingdings" panose="05000000000000000000" pitchFamily="2" charset="2"/>
              <a:buChar char="§"/>
            </a:pPr>
            <a:r>
              <a:rPr lang="it-IT" sz="2000" err="1"/>
              <a:t>Below</a:t>
            </a:r>
            <a:r>
              <a:rPr lang="it-IT" sz="2000"/>
              <a:t> </a:t>
            </a:r>
            <a:r>
              <a:rPr lang="it-IT" sz="2000" err="1"/>
              <a:t>we</a:t>
            </a:r>
            <a:r>
              <a:rPr lang="it-IT" sz="2000"/>
              <a:t> can </a:t>
            </a:r>
            <a:r>
              <a:rPr lang="it-IT" sz="2000" err="1"/>
              <a:t>see</a:t>
            </a:r>
            <a:r>
              <a:rPr lang="it-IT" sz="2000"/>
              <a:t> the </a:t>
            </a:r>
            <a:r>
              <a:rPr lang="it-IT" sz="2000" err="1"/>
              <a:t>structure</a:t>
            </a:r>
            <a:r>
              <a:rPr lang="it-IT" sz="2000"/>
              <a:t> of the </a:t>
            </a:r>
            <a:r>
              <a:rPr lang="it-IT" sz="2000" err="1"/>
              <a:t>whole</a:t>
            </a:r>
            <a:r>
              <a:rPr lang="it-IT" sz="2000"/>
              <a:t> system. First, </a:t>
            </a:r>
            <a:r>
              <a:rPr lang="it-IT" sz="2000" err="1"/>
              <a:t>we</a:t>
            </a:r>
            <a:r>
              <a:rPr lang="it-IT" sz="2000"/>
              <a:t> </a:t>
            </a:r>
            <a:r>
              <a:rPr lang="it-IT" sz="2000" err="1"/>
              <a:t>will</a:t>
            </a:r>
            <a:r>
              <a:rPr lang="it-IT" sz="2000"/>
              <a:t> </a:t>
            </a:r>
            <a:r>
              <a:rPr lang="it-IT" sz="2000" err="1"/>
              <a:t>describe</a:t>
            </a:r>
            <a:r>
              <a:rPr lang="it-IT" sz="2000"/>
              <a:t> the </a:t>
            </a:r>
            <a:r>
              <a:rPr lang="it-IT" sz="2000" b="1" i="1"/>
              <a:t>Dynamics</a:t>
            </a:r>
            <a:r>
              <a:rPr lang="it-IT" sz="2000"/>
              <a:t> </a:t>
            </a:r>
            <a:r>
              <a:rPr lang="it-IT" sz="2000" err="1"/>
              <a:t>block</a:t>
            </a:r>
            <a:r>
              <a:rPr lang="it-IT" sz="2000"/>
              <a:t>. </a:t>
            </a:r>
            <a:r>
              <a:rPr lang="it-IT" sz="2000" err="1"/>
              <a:t>Then</a:t>
            </a:r>
            <a:r>
              <a:rPr lang="it-IT" sz="2000"/>
              <a:t>, </a:t>
            </a:r>
            <a:r>
              <a:rPr lang="it-IT" sz="2000" err="1"/>
              <a:t>we</a:t>
            </a:r>
            <a:r>
              <a:rPr lang="it-IT" sz="2000"/>
              <a:t> </a:t>
            </a:r>
            <a:r>
              <a:rPr lang="it-IT" sz="2000" err="1"/>
              <a:t>will</a:t>
            </a:r>
            <a:r>
              <a:rPr lang="it-IT" sz="2000"/>
              <a:t> focus on the </a:t>
            </a:r>
            <a:r>
              <a:rPr lang="it-IT" sz="2000" b="1" i="1" err="1"/>
              <a:t>Trajectory</a:t>
            </a:r>
            <a:r>
              <a:rPr lang="it-IT" sz="2000" b="1" i="1"/>
              <a:t> Planning </a:t>
            </a:r>
            <a:r>
              <a:rPr lang="it-IT" sz="2000"/>
              <a:t>and on the </a:t>
            </a:r>
            <a:r>
              <a:rPr lang="it-IT" sz="2000" b="1" i="1" err="1"/>
              <a:t>Guidance</a:t>
            </a:r>
            <a:r>
              <a:rPr lang="it-IT" sz="2000"/>
              <a:t> </a:t>
            </a:r>
            <a:r>
              <a:rPr lang="it-IT" sz="2000" err="1"/>
              <a:t>blocks</a:t>
            </a:r>
            <a:r>
              <a:rPr lang="it-IT" sz="2000"/>
              <a:t>. </a:t>
            </a:r>
          </a:p>
          <a:p>
            <a:endParaRPr lang="en-US" sz="2000"/>
          </a:p>
        </p:txBody>
      </p:sp>
      <p:sp>
        <p:nvSpPr>
          <p:cNvPr id="25" name="Title 1">
            <a:extLst>
              <a:ext uri="{FF2B5EF4-FFF2-40B4-BE49-F238E27FC236}">
                <a16:creationId xmlns:a16="http://schemas.microsoft.com/office/drawing/2014/main" id="{4D41829C-A7A8-45CC-9448-5BA5A647F759}"/>
              </a:ext>
            </a:extLst>
          </p:cNvPr>
          <p:cNvSpPr>
            <a:spLocks noGrp="1"/>
          </p:cNvSpPr>
          <p:nvPr>
            <p:ph type="title"/>
          </p:nvPr>
        </p:nvSpPr>
        <p:spPr>
          <a:xfrm>
            <a:off x="2903870" y="269775"/>
            <a:ext cx="6384259" cy="1066371"/>
          </a:xfrm>
        </p:spPr>
        <p:txBody>
          <a:bodyPr>
            <a:normAutofit/>
          </a:bodyPr>
          <a:lstStyle/>
          <a:p>
            <a:pPr algn="ctr"/>
            <a:r>
              <a:rPr lang="it-IT" sz="3600" b="1" err="1"/>
              <a:t>Deltino</a:t>
            </a:r>
            <a:r>
              <a:rPr lang="it-IT" sz="3600" b="1"/>
              <a:t>: </a:t>
            </a:r>
            <a:r>
              <a:rPr lang="it-IT" sz="3600" b="1" err="1"/>
              <a:t>Introduction</a:t>
            </a:r>
            <a:endParaRPr lang="it-IT" sz="3600" b="1"/>
          </a:p>
        </p:txBody>
      </p:sp>
      <p:sp>
        <p:nvSpPr>
          <p:cNvPr id="2" name="Slide Number Placeholder 1">
            <a:extLst>
              <a:ext uri="{FF2B5EF4-FFF2-40B4-BE49-F238E27FC236}">
                <a16:creationId xmlns:a16="http://schemas.microsoft.com/office/drawing/2014/main" id="{D094B481-547A-981D-0CF1-F9BC9351E8EC}"/>
              </a:ext>
            </a:extLst>
          </p:cNvPr>
          <p:cNvSpPr>
            <a:spLocks noGrp="1"/>
          </p:cNvSpPr>
          <p:nvPr>
            <p:ph type="sldNum" sz="quarter" idx="12"/>
          </p:nvPr>
        </p:nvSpPr>
        <p:spPr/>
        <p:txBody>
          <a:bodyPr/>
          <a:lstStyle/>
          <a:p>
            <a:fld id="{82ABA8FE-DFE8-6641-960E-40AFDC006581}" type="slidenum">
              <a:rPr lang="it-IT" smtClean="0"/>
              <a:t>10</a:t>
            </a:fld>
            <a:endParaRPr lang="it-IT"/>
          </a:p>
        </p:txBody>
      </p:sp>
      <p:pic>
        <p:nvPicPr>
          <p:cNvPr id="4" name="Picture 3">
            <a:extLst>
              <a:ext uri="{FF2B5EF4-FFF2-40B4-BE49-F238E27FC236}">
                <a16:creationId xmlns:a16="http://schemas.microsoft.com/office/drawing/2014/main" id="{3375B453-08FB-2C29-EF22-F3DF370DF672}"/>
              </a:ext>
            </a:extLst>
          </p:cNvPr>
          <p:cNvPicPr>
            <a:picLocks noChangeAspect="1"/>
          </p:cNvPicPr>
          <p:nvPr/>
        </p:nvPicPr>
        <p:blipFill>
          <a:blip r:embed="rId3"/>
          <a:stretch>
            <a:fillRect/>
          </a:stretch>
        </p:blipFill>
        <p:spPr>
          <a:xfrm>
            <a:off x="564911" y="2425235"/>
            <a:ext cx="11062178" cy="3096619"/>
          </a:xfrm>
          <a:prstGeom prst="rect">
            <a:avLst/>
          </a:prstGeom>
        </p:spPr>
      </p:pic>
      <p:pic>
        <p:nvPicPr>
          <p:cNvPr id="7" name="Immagine 6">
            <a:extLst>
              <a:ext uri="{FF2B5EF4-FFF2-40B4-BE49-F238E27FC236}">
                <a16:creationId xmlns:a16="http://schemas.microsoft.com/office/drawing/2014/main" id="{5986756B-0BB0-7A6F-E933-8EBE2199104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642014" y="6295950"/>
            <a:ext cx="476006" cy="485923"/>
          </a:xfrm>
          <a:prstGeom prst="rect">
            <a:avLst/>
          </a:prstGeom>
          <a:ln>
            <a:noFill/>
          </a:ln>
          <a:effectLst/>
        </p:spPr>
      </p:pic>
      <p:pic>
        <p:nvPicPr>
          <p:cNvPr id="8" name="Picture 7" descr="A picture containing transport, aircraft&#10;&#10;Description automatically generated">
            <a:extLst>
              <a:ext uri="{FF2B5EF4-FFF2-40B4-BE49-F238E27FC236}">
                <a16:creationId xmlns:a16="http://schemas.microsoft.com/office/drawing/2014/main" id="{93E56346-D562-3514-BAD4-F28A8488577D}"/>
              </a:ext>
            </a:extLst>
          </p:cNvPr>
          <p:cNvPicPr>
            <a:picLocks noChangeAspect="1"/>
          </p:cNvPicPr>
          <p:nvPr/>
        </p:nvPicPr>
        <p:blipFill rotWithShape="1">
          <a:blip r:embed="rId6"/>
          <a:srcRect l="5893" t="8413" r="6153" b="6603"/>
          <a:stretch/>
        </p:blipFill>
        <p:spPr>
          <a:xfrm>
            <a:off x="2441216" y="4523662"/>
            <a:ext cx="3205657" cy="2208958"/>
          </a:xfrm>
          <a:prstGeom prst="rect">
            <a:avLst/>
          </a:prstGeom>
          <a:ln>
            <a:solidFill>
              <a:schemeClr val="tx1"/>
            </a:solidFill>
          </a:ln>
        </p:spPr>
      </p:pic>
      <p:sp>
        <p:nvSpPr>
          <p:cNvPr id="14" name="Content Placeholder 5">
            <a:extLst>
              <a:ext uri="{FF2B5EF4-FFF2-40B4-BE49-F238E27FC236}">
                <a16:creationId xmlns:a16="http://schemas.microsoft.com/office/drawing/2014/main" id="{F4DC5747-564E-99AF-030C-C10778004CA6}"/>
              </a:ext>
            </a:extLst>
          </p:cNvPr>
          <p:cNvSpPr txBox="1">
            <a:spLocks/>
          </p:cNvSpPr>
          <p:nvPr/>
        </p:nvSpPr>
        <p:spPr>
          <a:xfrm>
            <a:off x="2642964" y="4248388"/>
            <a:ext cx="2802160" cy="357296"/>
          </a:xfrm>
          <a:prstGeom prst="rect">
            <a:avLst/>
          </a:prstGeom>
          <a:solidFill>
            <a:srgbClr val="EEEEEE"/>
          </a:solidFill>
          <a:ln w="1905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1600" i="1" err="1"/>
              <a:t>Visualization</a:t>
            </a:r>
            <a:r>
              <a:rPr lang="it-IT" sz="1600" i="1"/>
              <a:t> of </a:t>
            </a:r>
            <a:r>
              <a:rPr lang="it-IT" sz="1600" i="1" err="1"/>
              <a:t>Deltino</a:t>
            </a:r>
            <a:endParaRPr lang="it-IT" sz="1800" i="1"/>
          </a:p>
        </p:txBody>
      </p:sp>
    </p:spTree>
    <p:extLst>
      <p:ext uri="{BB962C8B-B14F-4D97-AF65-F5344CB8AC3E}">
        <p14:creationId xmlns:p14="http://schemas.microsoft.com/office/powerpoint/2010/main" val="2942771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0" name="Content Placeholder 8">
                <a:extLst>
                  <a:ext uri="{FF2B5EF4-FFF2-40B4-BE49-F238E27FC236}">
                    <a16:creationId xmlns:a16="http://schemas.microsoft.com/office/drawing/2014/main" id="{E9BAB8A4-03E9-491E-B361-1CA4DBE0344D}"/>
                  </a:ext>
                </a:extLst>
              </p:cNvPr>
              <p:cNvSpPr txBox="1">
                <a:spLocks/>
              </p:cNvSpPr>
              <p:nvPr/>
            </p:nvSpPr>
            <p:spPr>
              <a:xfrm>
                <a:off x="835345" y="1526445"/>
                <a:ext cx="6232449" cy="47830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800"/>
                  <a:t>Frame </a:t>
                </a:r>
                <a14:m>
                  <m:oMath xmlns:m="http://schemas.openxmlformats.org/officeDocument/2006/math">
                    <m:d>
                      <m:dPr>
                        <m:begChr m:val="{"/>
                        <m:endChr m:val="}"/>
                        <m:ctrlPr>
                          <a:rPr lang="it-IT" sz="1800" i="1" smtClean="0">
                            <a:latin typeface="Cambria Math" panose="02040503050406030204" pitchFamily="18" charset="0"/>
                          </a:rPr>
                        </m:ctrlPr>
                      </m:dPr>
                      <m:e>
                        <m:r>
                          <a:rPr lang="it-IT" sz="1800" i="1" smtClean="0">
                            <a:latin typeface="Cambria Math" charset="0"/>
                          </a:rPr>
                          <m:t>𝑆</m:t>
                        </m:r>
                      </m:e>
                    </m:d>
                    <m:r>
                      <a:rPr lang="it-IT" sz="1800" i="1" smtClean="0">
                        <a:latin typeface="Cambria Math" charset="0"/>
                      </a:rPr>
                      <m:t>={</m:t>
                    </m:r>
                    <m:sSub>
                      <m:sSubPr>
                        <m:ctrlPr>
                          <a:rPr lang="en-GB" sz="1800" b="0" i="1" smtClean="0">
                            <a:latin typeface="Cambria Math" panose="02040503050406030204" pitchFamily="18" charset="0"/>
                          </a:rPr>
                        </m:ctrlPr>
                      </m:sSubPr>
                      <m:e>
                        <m:r>
                          <a:rPr lang="it-IT" sz="1800" i="1" smtClean="0">
                            <a:latin typeface="Cambria Math" charset="0"/>
                          </a:rPr>
                          <m:t>𝑂</m:t>
                        </m:r>
                      </m:e>
                      <m:sub>
                        <m:r>
                          <a:rPr lang="en-GB" sz="1800" b="0" i="1" smtClean="0">
                            <a:latin typeface="Cambria Math" panose="02040503050406030204" pitchFamily="18" charset="0"/>
                          </a:rPr>
                          <m:t>𝑆</m:t>
                        </m:r>
                      </m:sub>
                    </m:sSub>
                    <m:r>
                      <a:rPr lang="it-IT" sz="1800" i="1" smtClean="0">
                        <a:latin typeface="Cambria Math" charset="0"/>
                      </a:rPr>
                      <m:t>;</m:t>
                    </m:r>
                    <m:sSub>
                      <m:sSubPr>
                        <m:ctrlPr>
                          <a:rPr lang="it-IT" sz="1800" i="1" smtClean="0">
                            <a:latin typeface="Cambria Math" panose="02040503050406030204" pitchFamily="18" charset="0"/>
                          </a:rPr>
                        </m:ctrlPr>
                      </m:sSubPr>
                      <m:e>
                        <m:r>
                          <a:rPr lang="it-IT" sz="1800" i="1" smtClean="0">
                            <a:latin typeface="Cambria Math" charset="0"/>
                          </a:rPr>
                          <m:t>𝑥</m:t>
                        </m:r>
                      </m:e>
                      <m:sub>
                        <m:r>
                          <a:rPr lang="it-IT" sz="1800" i="1" smtClean="0">
                            <a:latin typeface="Cambria Math" charset="0"/>
                          </a:rPr>
                          <m:t>𝑠</m:t>
                        </m:r>
                      </m:sub>
                    </m:sSub>
                    <m:r>
                      <a:rPr lang="it-IT" sz="1800" i="1" smtClean="0">
                        <a:latin typeface="Cambria Math" charset="0"/>
                      </a:rPr>
                      <m:t>,</m:t>
                    </m:r>
                    <m:sSub>
                      <m:sSubPr>
                        <m:ctrlPr>
                          <a:rPr lang="it-IT" sz="1800" i="1" smtClean="0">
                            <a:latin typeface="Cambria Math" panose="02040503050406030204" pitchFamily="18" charset="0"/>
                          </a:rPr>
                        </m:ctrlPr>
                      </m:sSubPr>
                      <m:e>
                        <m:r>
                          <a:rPr lang="it-IT" sz="1800" i="1" smtClean="0">
                            <a:latin typeface="Cambria Math" charset="0"/>
                          </a:rPr>
                          <m:t>𝑦</m:t>
                        </m:r>
                      </m:e>
                      <m:sub>
                        <m:r>
                          <a:rPr lang="it-IT" sz="1800" i="1" smtClean="0">
                            <a:latin typeface="Cambria Math" charset="0"/>
                          </a:rPr>
                          <m:t>𝑠</m:t>
                        </m:r>
                      </m:sub>
                    </m:sSub>
                    <m:r>
                      <a:rPr lang="it-IT" sz="1800" i="1" smtClean="0">
                        <a:latin typeface="Cambria Math" charset="0"/>
                      </a:rPr>
                      <m:t>,</m:t>
                    </m:r>
                    <m:sSub>
                      <m:sSubPr>
                        <m:ctrlPr>
                          <a:rPr lang="it-IT" sz="1800" i="1" smtClean="0">
                            <a:latin typeface="Cambria Math" panose="02040503050406030204" pitchFamily="18" charset="0"/>
                          </a:rPr>
                        </m:ctrlPr>
                      </m:sSubPr>
                      <m:e>
                        <m:r>
                          <a:rPr lang="it-IT" sz="1800" i="1" smtClean="0">
                            <a:latin typeface="Cambria Math" charset="0"/>
                          </a:rPr>
                          <m:t>𝑧</m:t>
                        </m:r>
                      </m:e>
                      <m:sub>
                        <m:r>
                          <a:rPr lang="it-IT" sz="1800" i="1" smtClean="0">
                            <a:latin typeface="Cambria Math" charset="0"/>
                          </a:rPr>
                          <m:t>𝑠</m:t>
                        </m:r>
                      </m:sub>
                    </m:sSub>
                    <m:r>
                      <a:rPr lang="it-IT" sz="1800" i="1" smtClean="0">
                        <a:latin typeface="Cambria Math" charset="0"/>
                      </a:rPr>
                      <m:t>}</m:t>
                    </m:r>
                  </m:oMath>
                </a14:m>
                <a:r>
                  <a:rPr lang="en-US" sz="1800"/>
                  <a:t> inertial; </a:t>
                </a:r>
              </a:p>
              <a:p>
                <a:pPr>
                  <a:buFont typeface="Wingdings" panose="05000000000000000000" pitchFamily="2" charset="2"/>
                  <a:buChar char="§"/>
                </a:pPr>
                <a:r>
                  <a:rPr lang="en-US" sz="1800"/>
                  <a:t>Frame </a:t>
                </a:r>
                <a14:m>
                  <m:oMath xmlns:m="http://schemas.openxmlformats.org/officeDocument/2006/math">
                    <m:d>
                      <m:dPr>
                        <m:begChr m:val="{"/>
                        <m:endChr m:val="}"/>
                        <m:ctrlPr>
                          <a:rPr lang="it-IT" sz="1800" i="1">
                            <a:latin typeface="Cambria Math" panose="02040503050406030204" pitchFamily="18" charset="0"/>
                          </a:rPr>
                        </m:ctrlPr>
                      </m:dPr>
                      <m:e>
                        <m:r>
                          <a:rPr lang="it-IT" sz="1800" i="1">
                            <a:latin typeface="Cambria Math" charset="0"/>
                          </a:rPr>
                          <m:t>𝐵</m:t>
                        </m:r>
                      </m:e>
                    </m:d>
                    <m:r>
                      <a:rPr lang="it-IT" sz="1800" i="1">
                        <a:latin typeface="Cambria Math"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𝑂</m:t>
                        </m:r>
                      </m:e>
                      <m:sub>
                        <m:r>
                          <a:rPr lang="it-IT" sz="1800" i="1" smtClean="0">
                            <a:latin typeface="Cambria Math" charset="0"/>
                          </a:rPr>
                          <m:t>𝐵</m:t>
                        </m:r>
                      </m:sub>
                    </m:sSub>
                    <m:r>
                      <a:rPr lang="it-IT" sz="1800" i="1">
                        <a:latin typeface="Cambria Math" charset="0"/>
                      </a:rPr>
                      <m:t>;</m:t>
                    </m:r>
                    <m:sSub>
                      <m:sSubPr>
                        <m:ctrlPr>
                          <a:rPr lang="it-IT" sz="1800" i="1">
                            <a:latin typeface="Cambria Math" panose="02040503050406030204" pitchFamily="18" charset="0"/>
                          </a:rPr>
                        </m:ctrlPr>
                      </m:sSubPr>
                      <m:e>
                        <m:r>
                          <a:rPr lang="it-IT" sz="1800" i="1">
                            <a:latin typeface="Cambria Math" charset="0"/>
                          </a:rPr>
                          <m:t>𝑥</m:t>
                        </m:r>
                      </m:e>
                      <m:sub>
                        <m:r>
                          <a:rPr lang="it-IT" sz="1800" i="1">
                            <a:latin typeface="Cambria Math" charset="0"/>
                          </a:rPr>
                          <m:t>𝑏</m:t>
                        </m:r>
                      </m:sub>
                    </m:sSub>
                    <m:r>
                      <a:rPr lang="it-IT" sz="1800" i="1">
                        <a:latin typeface="Cambria Math" charset="0"/>
                      </a:rPr>
                      <m:t>, </m:t>
                    </m:r>
                    <m:sSub>
                      <m:sSubPr>
                        <m:ctrlPr>
                          <a:rPr lang="it-IT" sz="1800" i="1">
                            <a:latin typeface="Cambria Math" panose="02040503050406030204" pitchFamily="18" charset="0"/>
                          </a:rPr>
                        </m:ctrlPr>
                      </m:sSubPr>
                      <m:e>
                        <m:r>
                          <a:rPr lang="it-IT" sz="1800" i="1">
                            <a:latin typeface="Cambria Math" charset="0"/>
                          </a:rPr>
                          <m:t>𝑦</m:t>
                        </m:r>
                      </m:e>
                      <m:sub>
                        <m:r>
                          <a:rPr lang="it-IT" sz="1800" i="1">
                            <a:latin typeface="Cambria Math" charset="0"/>
                          </a:rPr>
                          <m:t>𝑏</m:t>
                        </m:r>
                      </m:sub>
                    </m:sSub>
                    <m:r>
                      <a:rPr lang="it-IT" sz="1800" i="1">
                        <a:latin typeface="Cambria Math" charset="0"/>
                      </a:rPr>
                      <m:t>, </m:t>
                    </m:r>
                    <m:sSub>
                      <m:sSubPr>
                        <m:ctrlPr>
                          <a:rPr lang="it-IT" sz="1800" i="1">
                            <a:latin typeface="Cambria Math" panose="02040503050406030204" pitchFamily="18" charset="0"/>
                          </a:rPr>
                        </m:ctrlPr>
                      </m:sSubPr>
                      <m:e>
                        <m:r>
                          <a:rPr lang="it-IT" sz="1800" i="1">
                            <a:latin typeface="Cambria Math" charset="0"/>
                          </a:rPr>
                          <m:t>𝑧</m:t>
                        </m:r>
                      </m:e>
                      <m:sub>
                        <m:r>
                          <a:rPr lang="it-IT" sz="1800" i="1">
                            <a:latin typeface="Cambria Math" charset="0"/>
                          </a:rPr>
                          <m:t>𝑏</m:t>
                        </m:r>
                      </m:sub>
                    </m:sSub>
                    <m:r>
                      <a:rPr lang="it-IT" sz="1800" i="1">
                        <a:latin typeface="Cambria Math" charset="0"/>
                      </a:rPr>
                      <m:t>}</m:t>
                    </m:r>
                  </m:oMath>
                </a14:m>
                <a:r>
                  <a:rPr lang="en-US" sz="1800"/>
                  <a:t> fixed to the trunk;</a:t>
                </a:r>
              </a:p>
              <a:p>
                <a:pPr marL="0" indent="0">
                  <a:buFont typeface="Arial"/>
                  <a:buNone/>
                </a:pPr>
                <a:endParaRPr lang="it-IT" sz="1800" i="1">
                  <a:latin typeface="Cambria Math" charset="0"/>
                </a:endParaRPr>
              </a:p>
              <a:p>
                <a:pPr marL="0" indent="0">
                  <a:buFont typeface="Arial"/>
                  <a:buNone/>
                </a:pPr>
                <a:endParaRPr lang="en-US" sz="1800"/>
              </a:p>
              <a:p>
                <a:pPr marL="0" indent="0">
                  <a:buFont typeface="Arial"/>
                  <a:buNone/>
                </a:pPr>
                <a:endParaRPr lang="en-US" sz="1800"/>
              </a:p>
              <a:p>
                <a:pPr>
                  <a:buFont typeface="Wingdings" panose="05000000000000000000" pitchFamily="2" charset="2"/>
                  <a:buChar char="§"/>
                </a:pPr>
                <a:endParaRPr lang="en-US" sz="1800"/>
              </a:p>
              <a:p>
                <a:pPr>
                  <a:buFont typeface="Wingdings" panose="05000000000000000000" pitchFamily="2" charset="2"/>
                  <a:buChar char="§"/>
                </a:pPr>
                <a:r>
                  <a:rPr lang="en-US" sz="1800"/>
                  <a:t>Frames </a:t>
                </a:r>
                <a14:m>
                  <m:oMath xmlns:m="http://schemas.openxmlformats.org/officeDocument/2006/math">
                    <m:d>
                      <m:dPr>
                        <m:begChr m:val="{"/>
                        <m:endChr m:val="}"/>
                        <m:ctrlPr>
                          <a:rPr lang="it-IT" sz="1800" i="1">
                            <a:latin typeface="Cambria Math" panose="02040503050406030204" pitchFamily="18" charset="0"/>
                          </a:rPr>
                        </m:ctrlPr>
                      </m:dPr>
                      <m:e>
                        <m:sSub>
                          <m:sSubPr>
                            <m:ctrlPr>
                              <a:rPr lang="it-IT" sz="1800" i="1">
                                <a:latin typeface="Cambria Math" panose="02040503050406030204" pitchFamily="18" charset="0"/>
                              </a:rPr>
                            </m:ctrlPr>
                          </m:sSubPr>
                          <m:e>
                            <m:r>
                              <a:rPr lang="it-IT" sz="1800" i="1">
                                <a:latin typeface="Cambria Math" charset="0"/>
                              </a:rPr>
                              <m:t>𝐵</m:t>
                            </m:r>
                          </m:e>
                          <m:sub>
                            <m:r>
                              <a:rPr lang="it-IT" sz="1800" i="1">
                                <a:latin typeface="Cambria Math" charset="0"/>
                              </a:rPr>
                              <m:t>𝑖</m:t>
                            </m:r>
                          </m:sub>
                        </m:sSub>
                      </m:e>
                    </m:d>
                  </m:oMath>
                </a14:m>
                <a:r>
                  <a:rPr lang="en-US" sz="1800"/>
                  <a:t> fixed on the trunk with origin in </a:t>
                </a:r>
                <a:br>
                  <a:rPr lang="en-US" sz="1800"/>
                </a:br>
                <a:r>
                  <a:rPr lang="en-US" sz="1800"/>
                  <a:t>the center of the base plate of each leg.</a:t>
                </a:r>
              </a:p>
              <a:p>
                <a:endParaRPr lang="en-US" sz="1800"/>
              </a:p>
              <a:p>
                <a:pPr marL="0" indent="0">
                  <a:buFont typeface="Arial"/>
                  <a:buNone/>
                </a:pPr>
                <a:endParaRPr lang="en-US" sz="1800"/>
              </a:p>
            </p:txBody>
          </p:sp>
        </mc:Choice>
        <mc:Fallback>
          <p:sp>
            <p:nvSpPr>
              <p:cNvPr id="20" name="Content Placeholder 8">
                <a:extLst>
                  <a:ext uri="{FF2B5EF4-FFF2-40B4-BE49-F238E27FC236}">
                    <a16:creationId xmlns:a16="http://schemas.microsoft.com/office/drawing/2014/main" id="{E9BAB8A4-03E9-491E-B361-1CA4DBE0344D}"/>
                  </a:ext>
                </a:extLst>
              </p:cNvPr>
              <p:cNvSpPr txBox="1">
                <a:spLocks noRot="1" noChangeAspect="1" noMove="1" noResize="1" noEditPoints="1" noAdjustHandles="1" noChangeArrowheads="1" noChangeShapeType="1" noTextEdit="1"/>
              </p:cNvSpPr>
              <p:nvPr/>
            </p:nvSpPr>
            <p:spPr>
              <a:xfrm>
                <a:off x="835345" y="1526445"/>
                <a:ext cx="6232449" cy="4783078"/>
              </a:xfrm>
              <a:prstGeom prst="rect">
                <a:avLst/>
              </a:prstGeom>
              <a:blipFill>
                <a:blip r:embed="rId4"/>
                <a:stretch>
                  <a:fillRect l="-587" t="-1146"/>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4D41829C-A7A8-45CC-9448-5BA5A647F759}"/>
              </a:ext>
            </a:extLst>
          </p:cNvPr>
          <p:cNvSpPr>
            <a:spLocks noGrp="1"/>
          </p:cNvSpPr>
          <p:nvPr>
            <p:ph type="title"/>
          </p:nvPr>
        </p:nvSpPr>
        <p:spPr>
          <a:xfrm>
            <a:off x="2979776" y="400920"/>
            <a:ext cx="6232448" cy="895157"/>
          </a:xfrm>
        </p:spPr>
        <p:txBody>
          <a:bodyPr>
            <a:normAutofit/>
          </a:bodyPr>
          <a:lstStyle/>
          <a:p>
            <a:pPr algn="ctr"/>
            <a:r>
              <a:rPr lang="it-IT" sz="3600" b="1"/>
              <a:t>Reference Frames (I)</a:t>
            </a:r>
          </a:p>
        </p:txBody>
      </p:sp>
      <p:sp>
        <p:nvSpPr>
          <p:cNvPr id="7" name="Cube 6">
            <a:extLst>
              <a:ext uri="{FF2B5EF4-FFF2-40B4-BE49-F238E27FC236}">
                <a16:creationId xmlns:a16="http://schemas.microsoft.com/office/drawing/2014/main" id="{EEDDF8C7-C9C3-4A9C-9357-55639A738AE1}"/>
              </a:ext>
            </a:extLst>
          </p:cNvPr>
          <p:cNvSpPr/>
          <p:nvPr/>
        </p:nvSpPr>
        <p:spPr>
          <a:xfrm>
            <a:off x="7393534" y="2271057"/>
            <a:ext cx="3713638" cy="1809785"/>
          </a:xfrm>
          <a:prstGeom prst="cube">
            <a:avLst>
              <a:gd name="adj" fmla="val 8731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cxnSp>
        <p:nvCxnSpPr>
          <p:cNvPr id="30" name="Straight Arrow Connector 29">
            <a:extLst>
              <a:ext uri="{FF2B5EF4-FFF2-40B4-BE49-F238E27FC236}">
                <a16:creationId xmlns:a16="http://schemas.microsoft.com/office/drawing/2014/main" id="{492C5776-A1A0-424B-8075-C9A6D2667937}"/>
              </a:ext>
            </a:extLst>
          </p:cNvPr>
          <p:cNvCxnSpPr>
            <a:cxnSpLocks/>
          </p:cNvCxnSpPr>
          <p:nvPr/>
        </p:nvCxnSpPr>
        <p:spPr>
          <a:xfrm flipH="1">
            <a:off x="10721644" y="5743372"/>
            <a:ext cx="385528" cy="415569"/>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2D2BC34B-5354-4DC4-B51E-28E62E32BB51}"/>
              </a:ext>
            </a:extLst>
          </p:cNvPr>
          <p:cNvCxnSpPr>
            <a:cxnSpLocks/>
          </p:cNvCxnSpPr>
          <p:nvPr/>
        </p:nvCxnSpPr>
        <p:spPr>
          <a:xfrm flipV="1">
            <a:off x="11074238" y="5743372"/>
            <a:ext cx="634335" cy="12037"/>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7C1ADED1-8143-4D57-B7CE-04F1FDE374D8}"/>
              </a:ext>
            </a:extLst>
          </p:cNvPr>
          <p:cNvCxnSpPr>
            <a:cxnSpLocks/>
          </p:cNvCxnSpPr>
          <p:nvPr/>
        </p:nvCxnSpPr>
        <p:spPr>
          <a:xfrm flipV="1">
            <a:off x="11086091" y="5123331"/>
            <a:ext cx="0" cy="601194"/>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33" name="Oval 32">
            <a:extLst>
              <a:ext uri="{FF2B5EF4-FFF2-40B4-BE49-F238E27FC236}">
                <a16:creationId xmlns:a16="http://schemas.microsoft.com/office/drawing/2014/main" id="{39F25A96-6C22-4138-9522-263E0372343E}"/>
              </a:ext>
            </a:extLst>
          </p:cNvPr>
          <p:cNvSpPr/>
          <p:nvPr/>
        </p:nvSpPr>
        <p:spPr>
          <a:xfrm>
            <a:off x="11040271" y="5708784"/>
            <a:ext cx="91640" cy="92948"/>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AC8C7A6-5EB5-4B4D-BE73-2CC7471460DF}"/>
                  </a:ext>
                </a:extLst>
              </p:cNvPr>
              <p:cNvSpPr txBox="1"/>
              <p:nvPr/>
            </p:nvSpPr>
            <p:spPr>
              <a:xfrm>
                <a:off x="10753275" y="4938664"/>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r>
                          <a:rPr lang="en-GB" sz="1200" b="0" i="1" smtClean="0">
                            <a:latin typeface="Cambria Math" panose="02040503050406030204" pitchFamily="18" charset="0"/>
                          </a:rPr>
                          <m:t>𝑆</m:t>
                        </m:r>
                      </m:sub>
                    </m:sSub>
                  </m:oMath>
                </a14:m>
                <a:r>
                  <a:rPr lang="en-US"/>
                  <a:t> </a:t>
                </a:r>
              </a:p>
            </p:txBody>
          </p:sp>
        </mc:Choice>
        <mc:Fallback>
          <p:sp>
            <p:nvSpPr>
              <p:cNvPr id="34" name="TextBox 33">
                <a:extLst>
                  <a:ext uri="{FF2B5EF4-FFF2-40B4-BE49-F238E27FC236}">
                    <a16:creationId xmlns:a16="http://schemas.microsoft.com/office/drawing/2014/main" id="{8AC8C7A6-5EB5-4B4D-BE73-2CC7471460DF}"/>
                  </a:ext>
                </a:extLst>
              </p:cNvPr>
              <p:cNvSpPr txBox="1">
                <a:spLocks noRot="1" noChangeAspect="1" noMove="1" noResize="1" noEditPoints="1" noAdjustHandles="1" noChangeArrowheads="1" noChangeShapeType="1" noTextEdit="1"/>
              </p:cNvSpPr>
              <p:nvPr/>
            </p:nvSpPr>
            <p:spPr>
              <a:xfrm>
                <a:off x="10753275" y="4938664"/>
                <a:ext cx="35641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99A91159-5F4B-44C1-A611-919184497A09}"/>
                  </a:ext>
                </a:extLst>
              </p:cNvPr>
              <p:cNvSpPr txBox="1"/>
              <p:nvPr/>
            </p:nvSpPr>
            <p:spPr>
              <a:xfrm>
                <a:off x="10673721" y="6044549"/>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r>
                          <a:rPr lang="en-GB" sz="1200" b="0" i="1" smtClean="0">
                            <a:latin typeface="Cambria Math" panose="02040503050406030204" pitchFamily="18" charset="0"/>
                          </a:rPr>
                          <m:t>𝑆</m:t>
                        </m:r>
                      </m:sub>
                    </m:sSub>
                  </m:oMath>
                </a14:m>
                <a:r>
                  <a:rPr lang="en-US"/>
                  <a:t> </a:t>
                </a:r>
              </a:p>
            </p:txBody>
          </p:sp>
        </mc:Choice>
        <mc:Fallback>
          <p:sp>
            <p:nvSpPr>
              <p:cNvPr id="35" name="TextBox 34">
                <a:extLst>
                  <a:ext uri="{FF2B5EF4-FFF2-40B4-BE49-F238E27FC236}">
                    <a16:creationId xmlns:a16="http://schemas.microsoft.com/office/drawing/2014/main" id="{99A91159-5F4B-44C1-A611-919184497A09}"/>
                  </a:ext>
                </a:extLst>
              </p:cNvPr>
              <p:cNvSpPr txBox="1">
                <a:spLocks noRot="1" noChangeAspect="1" noMove="1" noResize="1" noEditPoints="1" noAdjustHandles="1" noChangeArrowheads="1" noChangeShapeType="1" noTextEdit="1"/>
              </p:cNvSpPr>
              <p:nvPr/>
            </p:nvSpPr>
            <p:spPr>
              <a:xfrm>
                <a:off x="10673721" y="6044549"/>
                <a:ext cx="331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7E2F8E8-66C9-4E08-AE82-56EC5912B081}"/>
                  </a:ext>
                </a:extLst>
              </p:cNvPr>
              <p:cNvSpPr txBox="1"/>
              <p:nvPr/>
            </p:nvSpPr>
            <p:spPr>
              <a:xfrm>
                <a:off x="11708573" y="5779092"/>
                <a:ext cx="534118" cy="272767"/>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𝑌</m:t>
                        </m:r>
                      </m:e>
                      <m:sub>
                        <m:r>
                          <a:rPr lang="en-GB" sz="1200" b="0" i="1" smtClean="0">
                            <a:latin typeface="Cambria Math" panose="02040503050406030204" pitchFamily="18" charset="0"/>
                          </a:rPr>
                          <m:t>𝑆</m:t>
                        </m:r>
                      </m:sub>
                    </m:sSub>
                  </m:oMath>
                </a14:m>
                <a:r>
                  <a:rPr lang="en-US" sz="1000"/>
                  <a:t> </a:t>
                </a:r>
              </a:p>
            </p:txBody>
          </p:sp>
        </mc:Choice>
        <mc:Fallback>
          <p:sp>
            <p:nvSpPr>
              <p:cNvPr id="36" name="TextBox 35">
                <a:extLst>
                  <a:ext uri="{FF2B5EF4-FFF2-40B4-BE49-F238E27FC236}">
                    <a16:creationId xmlns:a16="http://schemas.microsoft.com/office/drawing/2014/main" id="{07E2F8E8-66C9-4E08-AE82-56EC5912B081}"/>
                  </a:ext>
                </a:extLst>
              </p:cNvPr>
              <p:cNvSpPr txBox="1">
                <a:spLocks noRot="1" noChangeAspect="1" noMove="1" noResize="1" noEditPoints="1" noAdjustHandles="1" noChangeArrowheads="1" noChangeShapeType="1" noTextEdit="1"/>
              </p:cNvSpPr>
              <p:nvPr/>
            </p:nvSpPr>
            <p:spPr>
              <a:xfrm>
                <a:off x="11708573" y="5779092"/>
                <a:ext cx="534118" cy="27276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8AB40AB-2AF1-4085-8A6E-FA85B92735F8}"/>
                  </a:ext>
                </a:extLst>
              </p:cNvPr>
              <p:cNvSpPr txBox="1"/>
              <p:nvPr/>
            </p:nvSpPr>
            <p:spPr>
              <a:xfrm>
                <a:off x="11231755" y="5258321"/>
                <a:ext cx="534118" cy="332912"/>
              </a:xfrm>
              <a:prstGeom prst="rect">
                <a:avLst/>
              </a:prstGeom>
              <a:noFill/>
            </p:spPr>
            <p:txBody>
              <a:bodyPr wrap="square" rtlCol="0">
                <a:spAutoFit/>
              </a:bodyPr>
              <a:lstStyle/>
              <a:p>
                <a14:m>
                  <m:oMath xmlns:m="http://schemas.openxmlformats.org/officeDocument/2006/math">
                    <m:d>
                      <m:dPr>
                        <m:begChr m:val="{"/>
                        <m:endChr m:val="}"/>
                        <m:ctrlPr>
                          <a:rPr lang="en-GB" sz="1600" b="0" i="1" smtClean="0">
                            <a:solidFill>
                              <a:srgbClr val="00B050"/>
                            </a:solidFill>
                            <a:latin typeface="Cambria Math" panose="02040503050406030204" pitchFamily="18" charset="0"/>
                          </a:rPr>
                        </m:ctrlPr>
                      </m:dPr>
                      <m:e>
                        <m:r>
                          <a:rPr lang="en-GB" sz="1600" b="0" i="1" smtClean="0">
                            <a:solidFill>
                              <a:srgbClr val="00B050"/>
                            </a:solidFill>
                            <a:latin typeface="Cambria Math" panose="02040503050406030204" pitchFamily="18" charset="0"/>
                          </a:rPr>
                          <m:t>𝑆</m:t>
                        </m:r>
                      </m:e>
                    </m:d>
                  </m:oMath>
                </a14:m>
                <a:r>
                  <a:rPr lang="en-US" sz="1400">
                    <a:solidFill>
                      <a:srgbClr val="00B050"/>
                    </a:solidFill>
                  </a:rPr>
                  <a:t> </a:t>
                </a:r>
              </a:p>
            </p:txBody>
          </p:sp>
        </mc:Choice>
        <mc:Fallback>
          <p:sp>
            <p:nvSpPr>
              <p:cNvPr id="37" name="TextBox 36">
                <a:extLst>
                  <a:ext uri="{FF2B5EF4-FFF2-40B4-BE49-F238E27FC236}">
                    <a16:creationId xmlns:a16="http://schemas.microsoft.com/office/drawing/2014/main" id="{A8AB40AB-2AF1-4085-8A6E-FA85B92735F8}"/>
                  </a:ext>
                </a:extLst>
              </p:cNvPr>
              <p:cNvSpPr txBox="1">
                <a:spLocks noRot="1" noChangeAspect="1" noMove="1" noResize="1" noEditPoints="1" noAdjustHandles="1" noChangeArrowheads="1" noChangeShapeType="1" noTextEdit="1"/>
              </p:cNvSpPr>
              <p:nvPr/>
            </p:nvSpPr>
            <p:spPr>
              <a:xfrm>
                <a:off x="11231755" y="5258321"/>
                <a:ext cx="534118" cy="332912"/>
              </a:xfrm>
              <a:prstGeom prst="rect">
                <a:avLst/>
              </a:prstGeom>
              <a:blipFill>
                <a:blip r:embed="rId8"/>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F9C844FF-CACE-49F2-878C-542BA8950B3C}"/>
              </a:ext>
            </a:extLst>
          </p:cNvPr>
          <p:cNvCxnSpPr>
            <a:cxnSpLocks/>
          </p:cNvCxnSpPr>
          <p:nvPr/>
        </p:nvCxnSpPr>
        <p:spPr>
          <a:xfrm flipH="1">
            <a:off x="8900930" y="3154886"/>
            <a:ext cx="385528" cy="41556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926EB60F-A24D-4F4F-A23C-52E387B064A7}"/>
              </a:ext>
            </a:extLst>
          </p:cNvPr>
          <p:cNvCxnSpPr>
            <a:cxnSpLocks/>
          </p:cNvCxnSpPr>
          <p:nvPr/>
        </p:nvCxnSpPr>
        <p:spPr>
          <a:xfrm flipV="1">
            <a:off x="9253524" y="3154886"/>
            <a:ext cx="634335" cy="1203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00C4FB43-FE08-4F73-819E-7C7855533BF4}"/>
              </a:ext>
            </a:extLst>
          </p:cNvPr>
          <p:cNvCxnSpPr>
            <a:cxnSpLocks/>
          </p:cNvCxnSpPr>
          <p:nvPr/>
        </p:nvCxnSpPr>
        <p:spPr>
          <a:xfrm flipV="1">
            <a:off x="9265377" y="2534845"/>
            <a:ext cx="0" cy="60119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E2A00A4-20D6-47A2-969C-363E8B563889}"/>
                  </a:ext>
                </a:extLst>
              </p:cNvPr>
              <p:cNvSpPr txBox="1"/>
              <p:nvPr/>
            </p:nvSpPr>
            <p:spPr>
              <a:xfrm>
                <a:off x="9198739" y="2475232"/>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r>
                          <a:rPr lang="en-GB" sz="1200" b="0" i="1" smtClean="0">
                            <a:latin typeface="Cambria Math" panose="02040503050406030204" pitchFamily="18" charset="0"/>
                          </a:rPr>
                          <m:t>𝐵</m:t>
                        </m:r>
                      </m:sub>
                    </m:sSub>
                  </m:oMath>
                </a14:m>
                <a:r>
                  <a:rPr lang="en-US"/>
                  <a:t> </a:t>
                </a:r>
              </a:p>
            </p:txBody>
          </p:sp>
        </mc:Choice>
        <mc:Fallback>
          <p:sp>
            <p:nvSpPr>
              <p:cNvPr id="42" name="TextBox 41">
                <a:extLst>
                  <a:ext uri="{FF2B5EF4-FFF2-40B4-BE49-F238E27FC236}">
                    <a16:creationId xmlns:a16="http://schemas.microsoft.com/office/drawing/2014/main" id="{AE2A00A4-20D6-47A2-969C-363E8B563889}"/>
                  </a:ext>
                </a:extLst>
              </p:cNvPr>
              <p:cNvSpPr txBox="1">
                <a:spLocks noRot="1" noChangeAspect="1" noMove="1" noResize="1" noEditPoints="1" noAdjustHandles="1" noChangeArrowheads="1" noChangeShapeType="1" noTextEdit="1"/>
              </p:cNvSpPr>
              <p:nvPr/>
            </p:nvSpPr>
            <p:spPr>
              <a:xfrm>
                <a:off x="9198739" y="2475232"/>
                <a:ext cx="35641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FB14DD2-EAC7-4C36-A33E-C49D6AA8B891}"/>
                  </a:ext>
                </a:extLst>
              </p:cNvPr>
              <p:cNvSpPr txBox="1"/>
              <p:nvPr/>
            </p:nvSpPr>
            <p:spPr>
              <a:xfrm>
                <a:off x="8805361" y="3442261"/>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r>
                          <a:rPr lang="en-GB" sz="1200" b="0" i="1" smtClean="0">
                            <a:latin typeface="Cambria Math" panose="02040503050406030204" pitchFamily="18" charset="0"/>
                          </a:rPr>
                          <m:t>𝐵</m:t>
                        </m:r>
                      </m:sub>
                    </m:sSub>
                  </m:oMath>
                </a14:m>
                <a:r>
                  <a:rPr lang="en-US"/>
                  <a:t> </a:t>
                </a:r>
              </a:p>
            </p:txBody>
          </p:sp>
        </mc:Choice>
        <mc:Fallback>
          <p:sp>
            <p:nvSpPr>
              <p:cNvPr id="43" name="TextBox 42">
                <a:extLst>
                  <a:ext uri="{FF2B5EF4-FFF2-40B4-BE49-F238E27FC236}">
                    <a16:creationId xmlns:a16="http://schemas.microsoft.com/office/drawing/2014/main" id="{7FB14DD2-EAC7-4C36-A33E-C49D6AA8B891}"/>
                  </a:ext>
                </a:extLst>
              </p:cNvPr>
              <p:cNvSpPr txBox="1">
                <a:spLocks noRot="1" noChangeAspect="1" noMove="1" noResize="1" noEditPoints="1" noAdjustHandles="1" noChangeArrowheads="1" noChangeShapeType="1" noTextEdit="1"/>
              </p:cNvSpPr>
              <p:nvPr/>
            </p:nvSpPr>
            <p:spPr>
              <a:xfrm>
                <a:off x="8805361" y="3442261"/>
                <a:ext cx="331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A3D3AB7B-EAB9-478D-93FF-32AF86077EC9}"/>
                  </a:ext>
                </a:extLst>
              </p:cNvPr>
              <p:cNvSpPr txBox="1"/>
              <p:nvPr/>
            </p:nvSpPr>
            <p:spPr>
              <a:xfrm>
                <a:off x="9819827" y="3090138"/>
                <a:ext cx="534118" cy="272767"/>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𝑌</m:t>
                        </m:r>
                      </m:e>
                      <m:sub>
                        <m:r>
                          <a:rPr lang="en-GB" sz="1200" b="0" i="1" smtClean="0">
                            <a:latin typeface="Cambria Math" panose="02040503050406030204" pitchFamily="18" charset="0"/>
                          </a:rPr>
                          <m:t>𝐵</m:t>
                        </m:r>
                      </m:sub>
                    </m:sSub>
                  </m:oMath>
                </a14:m>
                <a:r>
                  <a:rPr lang="en-US" sz="1000"/>
                  <a:t> </a:t>
                </a:r>
              </a:p>
            </p:txBody>
          </p:sp>
        </mc:Choice>
        <mc:Fallback>
          <p:sp>
            <p:nvSpPr>
              <p:cNvPr id="44" name="TextBox 43">
                <a:extLst>
                  <a:ext uri="{FF2B5EF4-FFF2-40B4-BE49-F238E27FC236}">
                    <a16:creationId xmlns:a16="http://schemas.microsoft.com/office/drawing/2014/main" id="{A3D3AB7B-EAB9-478D-93FF-32AF86077EC9}"/>
                  </a:ext>
                </a:extLst>
              </p:cNvPr>
              <p:cNvSpPr txBox="1">
                <a:spLocks noRot="1" noChangeAspect="1" noMove="1" noResize="1" noEditPoints="1" noAdjustHandles="1" noChangeArrowheads="1" noChangeShapeType="1" noTextEdit="1"/>
              </p:cNvSpPr>
              <p:nvPr/>
            </p:nvSpPr>
            <p:spPr>
              <a:xfrm>
                <a:off x="9819827" y="3090138"/>
                <a:ext cx="534118" cy="27276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B307DBF-E530-4157-B0AF-9EEF3E0F409F}"/>
                  </a:ext>
                </a:extLst>
              </p:cNvPr>
              <p:cNvSpPr txBox="1"/>
              <p:nvPr/>
            </p:nvSpPr>
            <p:spPr>
              <a:xfrm>
                <a:off x="9396947" y="2793259"/>
                <a:ext cx="534118" cy="332912"/>
              </a:xfrm>
              <a:prstGeom prst="rect">
                <a:avLst/>
              </a:prstGeom>
              <a:noFill/>
            </p:spPr>
            <p:txBody>
              <a:bodyPr wrap="square" rtlCol="0">
                <a:spAutoFit/>
              </a:bodyPr>
              <a:lstStyle/>
              <a:p>
                <a14:m>
                  <m:oMath xmlns:m="http://schemas.openxmlformats.org/officeDocument/2006/math">
                    <m:r>
                      <a:rPr lang="en-GB" sz="1600" b="0" i="1" smtClean="0">
                        <a:solidFill>
                          <a:srgbClr val="FF0000"/>
                        </a:solidFill>
                        <a:latin typeface="Cambria Math" panose="02040503050406030204" pitchFamily="18" charset="0"/>
                      </a:rPr>
                      <m:t>{</m:t>
                    </m:r>
                    <m:r>
                      <a:rPr lang="en-GB" sz="1600" b="0" i="1" smtClean="0">
                        <a:solidFill>
                          <a:srgbClr val="FF0000"/>
                        </a:solidFill>
                        <a:latin typeface="Cambria Math" panose="02040503050406030204" pitchFamily="18" charset="0"/>
                      </a:rPr>
                      <m:t>𝐵</m:t>
                    </m:r>
                    <m:r>
                      <a:rPr lang="en-GB" sz="1600" b="0" i="1" smtClean="0">
                        <a:solidFill>
                          <a:srgbClr val="FF0000"/>
                        </a:solidFill>
                        <a:latin typeface="Cambria Math" panose="02040503050406030204" pitchFamily="18" charset="0"/>
                      </a:rPr>
                      <m:t>}</m:t>
                    </m:r>
                  </m:oMath>
                </a14:m>
                <a:r>
                  <a:rPr lang="en-US" sz="1400">
                    <a:solidFill>
                      <a:srgbClr val="00B050"/>
                    </a:solidFill>
                  </a:rPr>
                  <a:t> </a:t>
                </a:r>
              </a:p>
            </p:txBody>
          </p:sp>
        </mc:Choice>
        <mc:Fallback>
          <p:sp>
            <p:nvSpPr>
              <p:cNvPr id="45" name="TextBox 44">
                <a:extLst>
                  <a:ext uri="{FF2B5EF4-FFF2-40B4-BE49-F238E27FC236}">
                    <a16:creationId xmlns:a16="http://schemas.microsoft.com/office/drawing/2014/main" id="{9B307DBF-E530-4157-B0AF-9EEF3E0F409F}"/>
                  </a:ext>
                </a:extLst>
              </p:cNvPr>
              <p:cNvSpPr txBox="1">
                <a:spLocks noRot="1" noChangeAspect="1" noMove="1" noResize="1" noEditPoints="1" noAdjustHandles="1" noChangeArrowheads="1" noChangeShapeType="1" noTextEdit="1"/>
              </p:cNvSpPr>
              <p:nvPr/>
            </p:nvSpPr>
            <p:spPr>
              <a:xfrm>
                <a:off x="9396947" y="2793259"/>
                <a:ext cx="534118" cy="332912"/>
              </a:xfrm>
              <a:prstGeom prst="rect">
                <a:avLst/>
              </a:prstGeom>
              <a:blipFill>
                <a:blip r:embed="rId12"/>
                <a:stretch>
                  <a:fillRect b="-10909"/>
                </a:stretch>
              </a:blipFill>
            </p:spPr>
            <p:txBody>
              <a:bodyPr/>
              <a:lstStyle/>
              <a:p>
                <a:r>
                  <a:rPr lang="en-US">
                    <a:noFill/>
                  </a:rPr>
                  <a:t> </a:t>
                </a:r>
              </a:p>
            </p:txBody>
          </p:sp>
        </mc:Fallback>
      </mc:AlternateContent>
      <p:cxnSp>
        <p:nvCxnSpPr>
          <p:cNvPr id="46" name="Straight Connector 45">
            <a:extLst>
              <a:ext uri="{FF2B5EF4-FFF2-40B4-BE49-F238E27FC236}">
                <a16:creationId xmlns:a16="http://schemas.microsoft.com/office/drawing/2014/main" id="{04085180-FA30-41DB-B32F-3CCA4F54EA0F}"/>
              </a:ext>
            </a:extLst>
          </p:cNvPr>
          <p:cNvCxnSpPr>
            <a:cxnSpLocks/>
            <a:stCxn id="7" idx="4"/>
          </p:cNvCxnSpPr>
          <p:nvPr/>
        </p:nvCxnSpPr>
        <p:spPr>
          <a:xfrm flipH="1" flipV="1">
            <a:off x="8945205" y="2367195"/>
            <a:ext cx="581808" cy="1598834"/>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6CA3FBC5-A906-4AEF-B56E-E40DFC34B250}"/>
              </a:ext>
            </a:extLst>
          </p:cNvPr>
          <p:cNvCxnSpPr>
            <a:cxnSpLocks/>
          </p:cNvCxnSpPr>
          <p:nvPr/>
        </p:nvCxnSpPr>
        <p:spPr>
          <a:xfrm>
            <a:off x="8955409" y="2320517"/>
            <a:ext cx="0" cy="27610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42270521-0800-4B98-B6C0-7917E64FF00B}"/>
              </a:ext>
            </a:extLst>
          </p:cNvPr>
          <p:cNvCxnSpPr>
            <a:cxnSpLocks/>
          </p:cNvCxnSpPr>
          <p:nvPr/>
        </p:nvCxnSpPr>
        <p:spPr>
          <a:xfrm flipH="1">
            <a:off x="7393534" y="2547158"/>
            <a:ext cx="1585468" cy="153368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2C81C8AF-44C2-4AF0-9724-FBDADCA6F05E}"/>
              </a:ext>
            </a:extLst>
          </p:cNvPr>
          <p:cNvCxnSpPr>
            <a:cxnSpLocks/>
          </p:cNvCxnSpPr>
          <p:nvPr/>
        </p:nvCxnSpPr>
        <p:spPr>
          <a:xfrm flipV="1">
            <a:off x="8975020" y="2506203"/>
            <a:ext cx="2132152" cy="4095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 name="Star: 4 Points 65">
            <a:extLst>
              <a:ext uri="{FF2B5EF4-FFF2-40B4-BE49-F238E27FC236}">
                <a16:creationId xmlns:a16="http://schemas.microsoft.com/office/drawing/2014/main" id="{41064AEF-1E8B-4DE2-ADB4-ACE30EB2D569}"/>
              </a:ext>
            </a:extLst>
          </p:cNvPr>
          <p:cNvSpPr/>
          <p:nvPr/>
        </p:nvSpPr>
        <p:spPr>
          <a:xfrm rot="2863004">
            <a:off x="7346692" y="3946205"/>
            <a:ext cx="80182" cy="45719"/>
          </a:xfrm>
          <a:prstGeom prst="star4">
            <a:avLst/>
          </a:prstGeom>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7" name="Star: 4 Points 66">
            <a:extLst>
              <a:ext uri="{FF2B5EF4-FFF2-40B4-BE49-F238E27FC236}">
                <a16:creationId xmlns:a16="http://schemas.microsoft.com/office/drawing/2014/main" id="{733551D4-46B7-42C7-8274-B676A2394513}"/>
              </a:ext>
            </a:extLst>
          </p:cNvPr>
          <p:cNvSpPr/>
          <p:nvPr/>
        </p:nvSpPr>
        <p:spPr>
          <a:xfrm rot="2863004">
            <a:off x="8912363" y="2397928"/>
            <a:ext cx="80182" cy="45719"/>
          </a:xfrm>
          <a:prstGeom prst="star4">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Star: 4 Points 67">
            <a:extLst>
              <a:ext uri="{FF2B5EF4-FFF2-40B4-BE49-F238E27FC236}">
                <a16:creationId xmlns:a16="http://schemas.microsoft.com/office/drawing/2014/main" id="{66D0EBC9-7151-4098-8D7B-82CB62E70471}"/>
              </a:ext>
            </a:extLst>
          </p:cNvPr>
          <p:cNvSpPr/>
          <p:nvPr/>
        </p:nvSpPr>
        <p:spPr>
          <a:xfrm rot="2863004">
            <a:off x="9500052" y="3941318"/>
            <a:ext cx="80182" cy="45719"/>
          </a:xfrm>
          <a:prstGeom prst="star4">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Star: 4 Points 68">
            <a:extLst>
              <a:ext uri="{FF2B5EF4-FFF2-40B4-BE49-F238E27FC236}">
                <a16:creationId xmlns:a16="http://schemas.microsoft.com/office/drawing/2014/main" id="{7EDCD203-9BEA-4C86-A58A-D699A6EFDD3B}"/>
              </a:ext>
            </a:extLst>
          </p:cNvPr>
          <p:cNvSpPr/>
          <p:nvPr/>
        </p:nvSpPr>
        <p:spPr>
          <a:xfrm rot="2863004">
            <a:off x="11067080" y="2384894"/>
            <a:ext cx="80182" cy="45719"/>
          </a:xfrm>
          <a:prstGeom prst="star4">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1683AFB3-70BE-4430-91A3-E1977659DC22}"/>
              </a:ext>
            </a:extLst>
          </p:cNvPr>
          <p:cNvCxnSpPr>
            <a:cxnSpLocks/>
          </p:cNvCxnSpPr>
          <p:nvPr/>
        </p:nvCxnSpPr>
        <p:spPr>
          <a:xfrm flipV="1">
            <a:off x="7388017" y="2399881"/>
            <a:ext cx="3713638" cy="1575151"/>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Oval 40">
            <a:extLst>
              <a:ext uri="{FF2B5EF4-FFF2-40B4-BE49-F238E27FC236}">
                <a16:creationId xmlns:a16="http://schemas.microsoft.com/office/drawing/2014/main" id="{334A52C0-FA3F-4804-8A6B-7B53543F09FC}"/>
              </a:ext>
            </a:extLst>
          </p:cNvPr>
          <p:cNvSpPr/>
          <p:nvPr/>
        </p:nvSpPr>
        <p:spPr>
          <a:xfrm>
            <a:off x="9219557" y="3120298"/>
            <a:ext cx="91640" cy="92948"/>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036094B0-E022-4483-AE39-D70D5914DC15}"/>
              </a:ext>
            </a:extLst>
          </p:cNvPr>
          <p:cNvCxnSpPr>
            <a:cxnSpLocks/>
          </p:cNvCxnSpPr>
          <p:nvPr/>
        </p:nvCxnSpPr>
        <p:spPr>
          <a:xfrm flipH="1">
            <a:off x="9174419" y="4042616"/>
            <a:ext cx="385528" cy="415569"/>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08FCE2B9-96ED-4168-B4EC-1C47532B3CBC}"/>
              </a:ext>
            </a:extLst>
          </p:cNvPr>
          <p:cNvCxnSpPr>
            <a:cxnSpLocks/>
          </p:cNvCxnSpPr>
          <p:nvPr/>
        </p:nvCxnSpPr>
        <p:spPr>
          <a:xfrm flipV="1">
            <a:off x="9527013" y="4042616"/>
            <a:ext cx="634335" cy="12037"/>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9DF68E94-92C7-445A-B562-2283A42E0238}"/>
              </a:ext>
            </a:extLst>
          </p:cNvPr>
          <p:cNvCxnSpPr>
            <a:cxnSpLocks/>
          </p:cNvCxnSpPr>
          <p:nvPr/>
        </p:nvCxnSpPr>
        <p:spPr>
          <a:xfrm flipV="1">
            <a:off x="9538866" y="3422575"/>
            <a:ext cx="0" cy="601194"/>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sp>
        <p:nvSpPr>
          <p:cNvPr id="73" name="Oval 72">
            <a:extLst>
              <a:ext uri="{FF2B5EF4-FFF2-40B4-BE49-F238E27FC236}">
                <a16:creationId xmlns:a16="http://schemas.microsoft.com/office/drawing/2014/main" id="{DBD9AE8E-53A4-499B-819A-C2E0F0AF9AAC}"/>
              </a:ext>
            </a:extLst>
          </p:cNvPr>
          <p:cNvSpPr/>
          <p:nvPr/>
        </p:nvSpPr>
        <p:spPr>
          <a:xfrm>
            <a:off x="9501552" y="4011900"/>
            <a:ext cx="91640" cy="92948"/>
          </a:xfrm>
          <a:prstGeom prst="ellipse">
            <a:avLst/>
          </a:prstGeom>
          <a:solidFill>
            <a:srgbClr val="00B0F0"/>
          </a:solidFill>
          <a:ln>
            <a:solidFill>
              <a:srgbClr val="1306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4FDC001B-98C2-49A9-A17F-22821A324FB4}"/>
                  </a:ext>
                </a:extLst>
              </p:cNvPr>
              <p:cNvSpPr txBox="1"/>
              <p:nvPr/>
            </p:nvSpPr>
            <p:spPr>
              <a:xfrm>
                <a:off x="9478413" y="3373215"/>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1</m:t>
                            </m:r>
                          </m:sub>
                        </m:sSub>
                      </m:sub>
                    </m:sSub>
                  </m:oMath>
                </a14:m>
                <a:r>
                  <a:rPr lang="en-US"/>
                  <a:t> </a:t>
                </a:r>
              </a:p>
            </p:txBody>
          </p:sp>
        </mc:Choice>
        <mc:Fallback>
          <p:sp>
            <p:nvSpPr>
              <p:cNvPr id="74" name="TextBox 73">
                <a:extLst>
                  <a:ext uri="{FF2B5EF4-FFF2-40B4-BE49-F238E27FC236}">
                    <a16:creationId xmlns:a16="http://schemas.microsoft.com/office/drawing/2014/main" id="{4FDC001B-98C2-49A9-A17F-22821A324FB4}"/>
                  </a:ext>
                </a:extLst>
              </p:cNvPr>
              <p:cNvSpPr txBox="1">
                <a:spLocks noRot="1" noChangeAspect="1" noMove="1" noResize="1" noEditPoints="1" noAdjustHandles="1" noChangeArrowheads="1" noChangeShapeType="1" noTextEdit="1"/>
              </p:cNvSpPr>
              <p:nvPr/>
            </p:nvSpPr>
            <p:spPr>
              <a:xfrm>
                <a:off x="9478413" y="3373215"/>
                <a:ext cx="356411"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5BAAB9F3-0C2F-4CDD-A9E7-363E2627B2B1}"/>
                  </a:ext>
                </a:extLst>
              </p:cNvPr>
              <p:cNvSpPr txBox="1"/>
              <p:nvPr/>
            </p:nvSpPr>
            <p:spPr>
              <a:xfrm>
                <a:off x="9155928" y="4316767"/>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1</m:t>
                            </m:r>
                          </m:sub>
                        </m:sSub>
                      </m:sub>
                    </m:sSub>
                  </m:oMath>
                </a14:m>
                <a:r>
                  <a:rPr lang="en-US"/>
                  <a:t> </a:t>
                </a:r>
              </a:p>
            </p:txBody>
          </p:sp>
        </mc:Choice>
        <mc:Fallback>
          <p:sp>
            <p:nvSpPr>
              <p:cNvPr id="75" name="TextBox 74">
                <a:extLst>
                  <a:ext uri="{FF2B5EF4-FFF2-40B4-BE49-F238E27FC236}">
                    <a16:creationId xmlns:a16="http://schemas.microsoft.com/office/drawing/2014/main" id="{5BAAB9F3-0C2F-4CDD-A9E7-363E2627B2B1}"/>
                  </a:ext>
                </a:extLst>
              </p:cNvPr>
              <p:cNvSpPr txBox="1">
                <a:spLocks noRot="1" noChangeAspect="1" noMove="1" noResize="1" noEditPoints="1" noAdjustHandles="1" noChangeArrowheads="1" noChangeShapeType="1" noTextEdit="1"/>
              </p:cNvSpPr>
              <p:nvPr/>
            </p:nvSpPr>
            <p:spPr>
              <a:xfrm>
                <a:off x="9155928" y="4316767"/>
                <a:ext cx="331999" cy="369332"/>
              </a:xfrm>
              <a:prstGeom prst="rect">
                <a:avLst/>
              </a:prstGeom>
              <a:blipFill>
                <a:blip r:embed="rId14"/>
                <a:stretch>
                  <a:fillRect r="-18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AD4676B5-6A47-4744-BE2D-6228C110AD75}"/>
                  </a:ext>
                </a:extLst>
              </p:cNvPr>
              <p:cNvSpPr txBox="1"/>
              <p:nvPr/>
            </p:nvSpPr>
            <p:spPr>
              <a:xfrm>
                <a:off x="9909129" y="4031232"/>
                <a:ext cx="534118" cy="292901"/>
              </a:xfrm>
              <a:prstGeom prst="rect">
                <a:avLst/>
              </a:prstGeom>
              <a:noFill/>
            </p:spPr>
            <p:txBody>
              <a:bodyPr wrap="square" rtlCol="0">
                <a:spAutoFit/>
              </a:bodyPr>
              <a:lstStyle/>
              <a:p>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𝑌</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1</m:t>
                            </m:r>
                          </m:sub>
                        </m:sSub>
                      </m:sub>
                    </m:sSub>
                  </m:oMath>
                </a14:m>
                <a:r>
                  <a:rPr lang="en-US" sz="1000"/>
                  <a:t>  </a:t>
                </a:r>
              </a:p>
            </p:txBody>
          </p:sp>
        </mc:Choice>
        <mc:Fallback>
          <p:sp>
            <p:nvSpPr>
              <p:cNvPr id="76" name="TextBox 75">
                <a:extLst>
                  <a:ext uri="{FF2B5EF4-FFF2-40B4-BE49-F238E27FC236}">
                    <a16:creationId xmlns:a16="http://schemas.microsoft.com/office/drawing/2014/main" id="{AD4676B5-6A47-4744-BE2D-6228C110AD75}"/>
                  </a:ext>
                </a:extLst>
              </p:cNvPr>
              <p:cNvSpPr txBox="1">
                <a:spLocks noRot="1" noChangeAspect="1" noMove="1" noResize="1" noEditPoints="1" noAdjustHandles="1" noChangeArrowheads="1" noChangeShapeType="1" noTextEdit="1"/>
              </p:cNvSpPr>
              <p:nvPr/>
            </p:nvSpPr>
            <p:spPr>
              <a:xfrm>
                <a:off x="9909129" y="4031232"/>
                <a:ext cx="534118" cy="29290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365FD5F9-9472-41ED-9375-156EE2B273BB}"/>
                  </a:ext>
                </a:extLst>
              </p:cNvPr>
              <p:cNvSpPr txBox="1"/>
              <p:nvPr/>
            </p:nvSpPr>
            <p:spPr>
              <a:xfrm>
                <a:off x="9821343" y="3665273"/>
                <a:ext cx="534118" cy="332912"/>
              </a:xfrm>
              <a:prstGeom prst="rect">
                <a:avLst/>
              </a:prstGeom>
              <a:noFill/>
            </p:spPr>
            <p:txBody>
              <a:bodyPr wrap="square" rtlCol="0">
                <a:spAutoFit/>
              </a:bodyPr>
              <a:lstStyle/>
              <a:p>
                <a14:m>
                  <m:oMath xmlns:m="http://schemas.openxmlformats.org/officeDocument/2006/math">
                    <m:d>
                      <m:dPr>
                        <m:begChr m:val="{"/>
                        <m:endChr m:val="}"/>
                        <m:ctrlPr>
                          <a:rPr lang="en-GB" sz="1600" b="0" i="1" smtClean="0">
                            <a:solidFill>
                              <a:srgbClr val="3E30F8"/>
                            </a:solidFill>
                            <a:latin typeface="Cambria Math" panose="02040503050406030204" pitchFamily="18" charset="0"/>
                          </a:rPr>
                        </m:ctrlPr>
                      </m:dPr>
                      <m:e>
                        <m:sSub>
                          <m:sSubPr>
                            <m:ctrlPr>
                              <a:rPr lang="en-GB" sz="1600" b="0" i="1" smtClean="0">
                                <a:solidFill>
                                  <a:srgbClr val="3E30F8"/>
                                </a:solidFill>
                                <a:latin typeface="Cambria Math" panose="02040503050406030204" pitchFamily="18" charset="0"/>
                              </a:rPr>
                            </m:ctrlPr>
                          </m:sSubPr>
                          <m:e>
                            <m:r>
                              <a:rPr lang="en-GB" sz="1600" b="0" i="1" smtClean="0">
                                <a:solidFill>
                                  <a:srgbClr val="3E30F8"/>
                                </a:solidFill>
                                <a:latin typeface="Cambria Math" panose="02040503050406030204" pitchFamily="18" charset="0"/>
                              </a:rPr>
                              <m:t>𝐵</m:t>
                            </m:r>
                          </m:e>
                          <m:sub>
                            <m:r>
                              <a:rPr lang="en-GB" sz="1600" b="0" i="1" smtClean="0">
                                <a:solidFill>
                                  <a:srgbClr val="3E30F8"/>
                                </a:solidFill>
                                <a:latin typeface="Cambria Math" panose="02040503050406030204" pitchFamily="18" charset="0"/>
                              </a:rPr>
                              <m:t>1</m:t>
                            </m:r>
                          </m:sub>
                        </m:sSub>
                      </m:e>
                    </m:d>
                  </m:oMath>
                </a14:m>
                <a:r>
                  <a:rPr lang="en-US" sz="1400">
                    <a:solidFill>
                      <a:srgbClr val="3E30F8"/>
                    </a:solidFill>
                  </a:rPr>
                  <a:t> </a:t>
                </a:r>
              </a:p>
            </p:txBody>
          </p:sp>
        </mc:Choice>
        <mc:Fallback>
          <p:sp>
            <p:nvSpPr>
              <p:cNvPr id="77" name="TextBox 76">
                <a:extLst>
                  <a:ext uri="{FF2B5EF4-FFF2-40B4-BE49-F238E27FC236}">
                    <a16:creationId xmlns:a16="http://schemas.microsoft.com/office/drawing/2014/main" id="{365FD5F9-9472-41ED-9375-156EE2B273BB}"/>
                  </a:ext>
                </a:extLst>
              </p:cNvPr>
              <p:cNvSpPr txBox="1">
                <a:spLocks noRot="1" noChangeAspect="1" noMove="1" noResize="1" noEditPoints="1" noAdjustHandles="1" noChangeArrowheads="1" noChangeShapeType="1" noTextEdit="1"/>
              </p:cNvSpPr>
              <p:nvPr/>
            </p:nvSpPr>
            <p:spPr>
              <a:xfrm>
                <a:off x="9821343" y="3665273"/>
                <a:ext cx="534118" cy="332912"/>
              </a:xfrm>
              <a:prstGeom prst="rect">
                <a:avLst/>
              </a:prstGeom>
              <a:blipFill>
                <a:blip r:embed="rId16"/>
                <a:stretch>
                  <a:fillRect/>
                </a:stretch>
              </a:blipFill>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0EF009E4-C994-4502-9D73-7F20AA895952}"/>
              </a:ext>
            </a:extLst>
          </p:cNvPr>
          <p:cNvCxnSpPr>
            <a:cxnSpLocks/>
          </p:cNvCxnSpPr>
          <p:nvPr/>
        </p:nvCxnSpPr>
        <p:spPr>
          <a:xfrm flipH="1">
            <a:off x="8588007" y="2532977"/>
            <a:ext cx="385528" cy="415569"/>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A04A8E90-2360-43A0-B8FB-A475FE0E2073}"/>
              </a:ext>
            </a:extLst>
          </p:cNvPr>
          <p:cNvCxnSpPr>
            <a:cxnSpLocks/>
          </p:cNvCxnSpPr>
          <p:nvPr/>
        </p:nvCxnSpPr>
        <p:spPr>
          <a:xfrm flipV="1">
            <a:off x="8940601" y="2532977"/>
            <a:ext cx="634335" cy="12037"/>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2A84F4CC-5B4F-4642-90B2-9A136FD0842D}"/>
              </a:ext>
            </a:extLst>
          </p:cNvPr>
          <p:cNvCxnSpPr>
            <a:cxnSpLocks/>
          </p:cNvCxnSpPr>
          <p:nvPr/>
        </p:nvCxnSpPr>
        <p:spPr>
          <a:xfrm flipV="1">
            <a:off x="8952454" y="1912936"/>
            <a:ext cx="0" cy="601194"/>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sp>
        <p:nvSpPr>
          <p:cNvPr id="81" name="Oval 80">
            <a:extLst>
              <a:ext uri="{FF2B5EF4-FFF2-40B4-BE49-F238E27FC236}">
                <a16:creationId xmlns:a16="http://schemas.microsoft.com/office/drawing/2014/main" id="{B6BBAD86-DB77-44A4-B5B5-CEB2AB605311}"/>
              </a:ext>
            </a:extLst>
          </p:cNvPr>
          <p:cNvSpPr/>
          <p:nvPr/>
        </p:nvSpPr>
        <p:spPr>
          <a:xfrm>
            <a:off x="8902664" y="2498400"/>
            <a:ext cx="91640" cy="92948"/>
          </a:xfrm>
          <a:prstGeom prst="ellipse">
            <a:avLst/>
          </a:prstGeom>
          <a:solidFill>
            <a:srgbClr val="00B0F0"/>
          </a:solidFill>
          <a:ln>
            <a:solidFill>
              <a:srgbClr val="1306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17155FE7-5E13-4D7A-8EA9-EF5A864C5BFB}"/>
                  </a:ext>
                </a:extLst>
              </p:cNvPr>
              <p:cNvSpPr txBox="1"/>
              <p:nvPr/>
            </p:nvSpPr>
            <p:spPr>
              <a:xfrm>
                <a:off x="8899617" y="1591203"/>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3</m:t>
                            </m:r>
                          </m:sub>
                        </m:sSub>
                      </m:sub>
                    </m:sSub>
                  </m:oMath>
                </a14:m>
                <a:r>
                  <a:rPr lang="en-US"/>
                  <a:t> </a:t>
                </a:r>
              </a:p>
            </p:txBody>
          </p:sp>
        </mc:Choice>
        <mc:Fallback>
          <p:sp>
            <p:nvSpPr>
              <p:cNvPr id="82" name="TextBox 81">
                <a:extLst>
                  <a:ext uri="{FF2B5EF4-FFF2-40B4-BE49-F238E27FC236}">
                    <a16:creationId xmlns:a16="http://schemas.microsoft.com/office/drawing/2014/main" id="{17155FE7-5E13-4D7A-8EA9-EF5A864C5BFB}"/>
                  </a:ext>
                </a:extLst>
              </p:cNvPr>
              <p:cNvSpPr txBox="1">
                <a:spLocks noRot="1" noChangeAspect="1" noMove="1" noResize="1" noEditPoints="1" noAdjustHandles="1" noChangeArrowheads="1" noChangeShapeType="1" noTextEdit="1"/>
              </p:cNvSpPr>
              <p:nvPr/>
            </p:nvSpPr>
            <p:spPr>
              <a:xfrm>
                <a:off x="8899617" y="1591203"/>
                <a:ext cx="356411"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A0B8D9EF-B013-477B-B5A5-4083B2440B9D}"/>
                  </a:ext>
                </a:extLst>
              </p:cNvPr>
              <p:cNvSpPr txBox="1"/>
              <p:nvPr/>
            </p:nvSpPr>
            <p:spPr>
              <a:xfrm>
                <a:off x="8540084" y="2834154"/>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3</m:t>
                            </m:r>
                          </m:sub>
                        </m:sSub>
                      </m:sub>
                    </m:sSub>
                  </m:oMath>
                </a14:m>
                <a:r>
                  <a:rPr lang="en-US"/>
                  <a:t> </a:t>
                </a:r>
              </a:p>
            </p:txBody>
          </p:sp>
        </mc:Choice>
        <mc:Fallback>
          <p:sp>
            <p:nvSpPr>
              <p:cNvPr id="83" name="TextBox 82">
                <a:extLst>
                  <a:ext uri="{FF2B5EF4-FFF2-40B4-BE49-F238E27FC236}">
                    <a16:creationId xmlns:a16="http://schemas.microsoft.com/office/drawing/2014/main" id="{A0B8D9EF-B013-477B-B5A5-4083B2440B9D}"/>
                  </a:ext>
                </a:extLst>
              </p:cNvPr>
              <p:cNvSpPr txBox="1">
                <a:spLocks noRot="1" noChangeAspect="1" noMove="1" noResize="1" noEditPoints="1" noAdjustHandles="1" noChangeArrowheads="1" noChangeShapeType="1" noTextEdit="1"/>
              </p:cNvSpPr>
              <p:nvPr/>
            </p:nvSpPr>
            <p:spPr>
              <a:xfrm>
                <a:off x="8540084" y="2834154"/>
                <a:ext cx="331999" cy="369332"/>
              </a:xfrm>
              <a:prstGeom prst="rect">
                <a:avLst/>
              </a:prstGeom>
              <a:blipFill>
                <a:blip r:embed="rId18"/>
                <a:stretch>
                  <a:fillRect r="-18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D305A8F7-F174-47D8-8FEA-FF3292466D9B}"/>
                  </a:ext>
                </a:extLst>
              </p:cNvPr>
              <p:cNvSpPr txBox="1"/>
              <p:nvPr/>
            </p:nvSpPr>
            <p:spPr>
              <a:xfrm>
                <a:off x="9416745" y="2272000"/>
                <a:ext cx="534118" cy="293798"/>
              </a:xfrm>
              <a:prstGeom prst="rect">
                <a:avLst/>
              </a:prstGeom>
              <a:noFill/>
            </p:spPr>
            <p:txBody>
              <a:bodyPr wrap="square" rtlCol="0">
                <a:spAutoFit/>
              </a:bodyPr>
              <a:lstStyle/>
              <a:p>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𝑌</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3</m:t>
                            </m:r>
                          </m:sub>
                        </m:sSub>
                      </m:sub>
                    </m:sSub>
                  </m:oMath>
                </a14:m>
                <a:r>
                  <a:rPr lang="en-US" sz="1000"/>
                  <a:t> </a:t>
                </a:r>
              </a:p>
            </p:txBody>
          </p:sp>
        </mc:Choice>
        <mc:Fallback>
          <p:sp>
            <p:nvSpPr>
              <p:cNvPr id="84" name="TextBox 83">
                <a:extLst>
                  <a:ext uri="{FF2B5EF4-FFF2-40B4-BE49-F238E27FC236}">
                    <a16:creationId xmlns:a16="http://schemas.microsoft.com/office/drawing/2014/main" id="{D305A8F7-F174-47D8-8FEA-FF3292466D9B}"/>
                  </a:ext>
                </a:extLst>
              </p:cNvPr>
              <p:cNvSpPr txBox="1">
                <a:spLocks noRot="1" noChangeAspect="1" noMove="1" noResize="1" noEditPoints="1" noAdjustHandles="1" noChangeArrowheads="1" noChangeShapeType="1" noTextEdit="1"/>
              </p:cNvSpPr>
              <p:nvPr/>
            </p:nvSpPr>
            <p:spPr>
              <a:xfrm>
                <a:off x="9416745" y="2272000"/>
                <a:ext cx="534118" cy="293798"/>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5B516E58-FDD6-4550-9CAC-BAEBFA62FD15}"/>
                  </a:ext>
                </a:extLst>
              </p:cNvPr>
              <p:cNvSpPr txBox="1"/>
              <p:nvPr/>
            </p:nvSpPr>
            <p:spPr>
              <a:xfrm>
                <a:off x="8337965" y="1978485"/>
                <a:ext cx="534118" cy="332912"/>
              </a:xfrm>
              <a:prstGeom prst="rect">
                <a:avLst/>
              </a:prstGeom>
              <a:noFill/>
            </p:spPr>
            <p:txBody>
              <a:bodyPr wrap="square" rtlCol="0">
                <a:spAutoFit/>
              </a:bodyPr>
              <a:lstStyle/>
              <a:p>
                <a14:m>
                  <m:oMath xmlns:m="http://schemas.openxmlformats.org/officeDocument/2006/math">
                    <m:d>
                      <m:dPr>
                        <m:begChr m:val="{"/>
                        <m:endChr m:val="}"/>
                        <m:ctrlPr>
                          <a:rPr lang="en-GB" sz="1600" b="0" i="1" smtClean="0">
                            <a:solidFill>
                              <a:srgbClr val="3E30F8"/>
                            </a:solidFill>
                            <a:latin typeface="Cambria Math" panose="02040503050406030204" pitchFamily="18" charset="0"/>
                          </a:rPr>
                        </m:ctrlPr>
                      </m:dPr>
                      <m:e>
                        <m:sSub>
                          <m:sSubPr>
                            <m:ctrlPr>
                              <a:rPr lang="en-GB" sz="1600" b="0" i="1" smtClean="0">
                                <a:solidFill>
                                  <a:srgbClr val="3E30F8"/>
                                </a:solidFill>
                                <a:latin typeface="Cambria Math" panose="02040503050406030204" pitchFamily="18" charset="0"/>
                              </a:rPr>
                            </m:ctrlPr>
                          </m:sSubPr>
                          <m:e>
                            <m:r>
                              <a:rPr lang="en-GB" sz="1600" b="0" i="1" smtClean="0">
                                <a:solidFill>
                                  <a:srgbClr val="3E30F8"/>
                                </a:solidFill>
                                <a:latin typeface="Cambria Math" panose="02040503050406030204" pitchFamily="18" charset="0"/>
                              </a:rPr>
                              <m:t>𝐵</m:t>
                            </m:r>
                          </m:e>
                          <m:sub>
                            <m:r>
                              <a:rPr lang="en-GB" sz="1600" b="0" i="1" smtClean="0">
                                <a:solidFill>
                                  <a:srgbClr val="3E30F8"/>
                                </a:solidFill>
                                <a:latin typeface="Cambria Math" panose="02040503050406030204" pitchFamily="18" charset="0"/>
                              </a:rPr>
                              <m:t>3</m:t>
                            </m:r>
                          </m:sub>
                        </m:sSub>
                      </m:e>
                    </m:d>
                  </m:oMath>
                </a14:m>
                <a:r>
                  <a:rPr lang="en-US" sz="1400">
                    <a:solidFill>
                      <a:srgbClr val="3E30F8"/>
                    </a:solidFill>
                  </a:rPr>
                  <a:t> </a:t>
                </a:r>
              </a:p>
            </p:txBody>
          </p:sp>
        </mc:Choice>
        <mc:Fallback>
          <p:sp>
            <p:nvSpPr>
              <p:cNvPr id="85" name="TextBox 84">
                <a:extLst>
                  <a:ext uri="{FF2B5EF4-FFF2-40B4-BE49-F238E27FC236}">
                    <a16:creationId xmlns:a16="http://schemas.microsoft.com/office/drawing/2014/main" id="{5B516E58-FDD6-4550-9CAC-BAEBFA62FD15}"/>
                  </a:ext>
                </a:extLst>
              </p:cNvPr>
              <p:cNvSpPr txBox="1">
                <a:spLocks noRot="1" noChangeAspect="1" noMove="1" noResize="1" noEditPoints="1" noAdjustHandles="1" noChangeArrowheads="1" noChangeShapeType="1" noTextEdit="1"/>
              </p:cNvSpPr>
              <p:nvPr/>
            </p:nvSpPr>
            <p:spPr>
              <a:xfrm>
                <a:off x="8337965" y="1978485"/>
                <a:ext cx="534118" cy="332912"/>
              </a:xfrm>
              <a:prstGeom prst="rect">
                <a:avLst/>
              </a:prstGeom>
              <a:blipFill>
                <a:blip r:embed="rId20"/>
                <a:stretch>
                  <a:fillRect/>
                </a:stretch>
              </a:blipFill>
            </p:spPr>
            <p:txBody>
              <a:bodyPr/>
              <a:lstStyle/>
              <a:p>
                <a:r>
                  <a:rPr lang="en-US">
                    <a:noFill/>
                  </a:rPr>
                  <a:t> </a:t>
                </a:r>
              </a:p>
            </p:txBody>
          </p:sp>
        </mc:Fallback>
      </mc:AlternateContent>
      <p:cxnSp>
        <p:nvCxnSpPr>
          <p:cNvPr id="86" name="Straight Arrow Connector 85">
            <a:extLst>
              <a:ext uri="{FF2B5EF4-FFF2-40B4-BE49-F238E27FC236}">
                <a16:creationId xmlns:a16="http://schemas.microsoft.com/office/drawing/2014/main" id="{C19FAA12-84A5-405D-A5F8-FD9439B37A80}"/>
              </a:ext>
            </a:extLst>
          </p:cNvPr>
          <p:cNvCxnSpPr>
            <a:cxnSpLocks/>
          </p:cNvCxnSpPr>
          <p:nvPr/>
        </p:nvCxnSpPr>
        <p:spPr>
          <a:xfrm flipH="1">
            <a:off x="10738442" y="2491867"/>
            <a:ext cx="385528" cy="415569"/>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403E4C7F-57A2-4F52-A418-16864845272F}"/>
              </a:ext>
            </a:extLst>
          </p:cNvPr>
          <p:cNvCxnSpPr>
            <a:cxnSpLocks/>
          </p:cNvCxnSpPr>
          <p:nvPr/>
        </p:nvCxnSpPr>
        <p:spPr>
          <a:xfrm flipV="1">
            <a:off x="11091036" y="2491867"/>
            <a:ext cx="634335" cy="12037"/>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D40A9DD9-3948-4B91-A19D-85B2523A5BDB}"/>
              </a:ext>
            </a:extLst>
          </p:cNvPr>
          <p:cNvCxnSpPr>
            <a:cxnSpLocks/>
          </p:cNvCxnSpPr>
          <p:nvPr/>
        </p:nvCxnSpPr>
        <p:spPr>
          <a:xfrm flipV="1">
            <a:off x="11102889" y="1871826"/>
            <a:ext cx="0" cy="601194"/>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sp>
        <p:nvSpPr>
          <p:cNvPr id="89" name="Oval 88">
            <a:extLst>
              <a:ext uri="{FF2B5EF4-FFF2-40B4-BE49-F238E27FC236}">
                <a16:creationId xmlns:a16="http://schemas.microsoft.com/office/drawing/2014/main" id="{631F736C-FE79-437E-B0D5-45E1E30121CD}"/>
              </a:ext>
            </a:extLst>
          </p:cNvPr>
          <p:cNvSpPr/>
          <p:nvPr/>
        </p:nvSpPr>
        <p:spPr>
          <a:xfrm>
            <a:off x="11059417" y="2452066"/>
            <a:ext cx="91640" cy="92948"/>
          </a:xfrm>
          <a:prstGeom prst="ellipse">
            <a:avLst/>
          </a:prstGeom>
          <a:solidFill>
            <a:srgbClr val="00B0F0"/>
          </a:solidFill>
          <a:ln>
            <a:solidFill>
              <a:srgbClr val="1306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0E56CC90-202D-43C5-82E1-C294FAC498A0}"/>
                  </a:ext>
                </a:extLst>
              </p:cNvPr>
              <p:cNvSpPr txBox="1"/>
              <p:nvPr/>
            </p:nvSpPr>
            <p:spPr>
              <a:xfrm>
                <a:off x="11050052" y="1550093"/>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4</m:t>
                            </m:r>
                          </m:sub>
                        </m:sSub>
                      </m:sub>
                    </m:sSub>
                  </m:oMath>
                </a14:m>
                <a:r>
                  <a:rPr lang="en-US"/>
                  <a:t> </a:t>
                </a:r>
              </a:p>
            </p:txBody>
          </p:sp>
        </mc:Choice>
        <mc:Fallback>
          <p:sp>
            <p:nvSpPr>
              <p:cNvPr id="90" name="TextBox 89">
                <a:extLst>
                  <a:ext uri="{FF2B5EF4-FFF2-40B4-BE49-F238E27FC236}">
                    <a16:creationId xmlns:a16="http://schemas.microsoft.com/office/drawing/2014/main" id="{0E56CC90-202D-43C5-82E1-C294FAC498A0}"/>
                  </a:ext>
                </a:extLst>
              </p:cNvPr>
              <p:cNvSpPr txBox="1">
                <a:spLocks noRot="1" noChangeAspect="1" noMove="1" noResize="1" noEditPoints="1" noAdjustHandles="1" noChangeArrowheads="1" noChangeShapeType="1" noTextEdit="1"/>
              </p:cNvSpPr>
              <p:nvPr/>
            </p:nvSpPr>
            <p:spPr>
              <a:xfrm>
                <a:off x="11050052" y="1550093"/>
                <a:ext cx="356411"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CB3C44E2-CC42-46AD-84A7-E356BAB8A33B}"/>
                  </a:ext>
                </a:extLst>
              </p:cNvPr>
              <p:cNvSpPr txBox="1"/>
              <p:nvPr/>
            </p:nvSpPr>
            <p:spPr>
              <a:xfrm>
                <a:off x="10690519" y="2793044"/>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4</m:t>
                            </m:r>
                          </m:sub>
                        </m:sSub>
                      </m:sub>
                    </m:sSub>
                  </m:oMath>
                </a14:m>
                <a:r>
                  <a:rPr lang="en-US"/>
                  <a:t> </a:t>
                </a:r>
              </a:p>
            </p:txBody>
          </p:sp>
        </mc:Choice>
        <mc:Fallback>
          <p:sp>
            <p:nvSpPr>
              <p:cNvPr id="91" name="TextBox 90">
                <a:extLst>
                  <a:ext uri="{FF2B5EF4-FFF2-40B4-BE49-F238E27FC236}">
                    <a16:creationId xmlns:a16="http://schemas.microsoft.com/office/drawing/2014/main" id="{CB3C44E2-CC42-46AD-84A7-E356BAB8A33B}"/>
                  </a:ext>
                </a:extLst>
              </p:cNvPr>
              <p:cNvSpPr txBox="1">
                <a:spLocks noRot="1" noChangeAspect="1" noMove="1" noResize="1" noEditPoints="1" noAdjustHandles="1" noChangeArrowheads="1" noChangeShapeType="1" noTextEdit="1"/>
              </p:cNvSpPr>
              <p:nvPr/>
            </p:nvSpPr>
            <p:spPr>
              <a:xfrm>
                <a:off x="10690519" y="2793044"/>
                <a:ext cx="331999" cy="369332"/>
              </a:xfrm>
              <a:prstGeom prst="rect">
                <a:avLst/>
              </a:prstGeom>
              <a:blipFill>
                <a:blip r:embed="rId22"/>
                <a:stretch>
                  <a:fillRect r="-18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CCA5BDEB-EFFC-4144-B612-46FEE4B6F4C6}"/>
                  </a:ext>
                </a:extLst>
              </p:cNvPr>
              <p:cNvSpPr txBox="1"/>
              <p:nvPr/>
            </p:nvSpPr>
            <p:spPr>
              <a:xfrm>
                <a:off x="11399986" y="2473020"/>
                <a:ext cx="534118" cy="292901"/>
              </a:xfrm>
              <a:prstGeom prst="rect">
                <a:avLst/>
              </a:prstGeom>
              <a:noFill/>
            </p:spPr>
            <p:txBody>
              <a:bodyPr wrap="square" rtlCol="0">
                <a:spAutoFit/>
              </a:bodyPr>
              <a:lstStyle/>
              <a:p>
                <a14:m>
                  <m:oMath xmlns:m="http://schemas.openxmlformats.org/officeDocument/2006/math">
                    <m:r>
                      <a:rPr lang="en-GB" sz="1200" b="0" i="1" smtClean="0">
                        <a:latin typeface="Cambria Math" panose="02040503050406030204" pitchFamily="18" charset="0"/>
                      </a:rPr>
                      <m:t> </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𝑌</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4</m:t>
                            </m:r>
                          </m:sub>
                        </m:sSub>
                      </m:sub>
                    </m:sSub>
                  </m:oMath>
                </a14:m>
                <a:r>
                  <a:rPr lang="en-US" sz="1000"/>
                  <a:t>  </a:t>
                </a:r>
              </a:p>
            </p:txBody>
          </p:sp>
        </mc:Choice>
        <mc:Fallback>
          <p:sp>
            <p:nvSpPr>
              <p:cNvPr id="92" name="TextBox 91">
                <a:extLst>
                  <a:ext uri="{FF2B5EF4-FFF2-40B4-BE49-F238E27FC236}">
                    <a16:creationId xmlns:a16="http://schemas.microsoft.com/office/drawing/2014/main" id="{CCA5BDEB-EFFC-4144-B612-46FEE4B6F4C6}"/>
                  </a:ext>
                </a:extLst>
              </p:cNvPr>
              <p:cNvSpPr txBox="1">
                <a:spLocks noRot="1" noChangeAspect="1" noMove="1" noResize="1" noEditPoints="1" noAdjustHandles="1" noChangeArrowheads="1" noChangeShapeType="1" noTextEdit="1"/>
              </p:cNvSpPr>
              <p:nvPr/>
            </p:nvSpPr>
            <p:spPr>
              <a:xfrm>
                <a:off x="11399986" y="2473020"/>
                <a:ext cx="534118" cy="292901"/>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A9D32848-52D5-4DB5-B291-1CB8BB8F28FA}"/>
                  </a:ext>
                </a:extLst>
              </p:cNvPr>
              <p:cNvSpPr txBox="1"/>
              <p:nvPr/>
            </p:nvSpPr>
            <p:spPr>
              <a:xfrm>
                <a:off x="11191794" y="2060344"/>
                <a:ext cx="534118" cy="332912"/>
              </a:xfrm>
              <a:prstGeom prst="rect">
                <a:avLst/>
              </a:prstGeom>
              <a:noFill/>
            </p:spPr>
            <p:txBody>
              <a:bodyPr wrap="square" rtlCol="0">
                <a:spAutoFit/>
              </a:bodyPr>
              <a:lstStyle/>
              <a:p>
                <a14:m>
                  <m:oMath xmlns:m="http://schemas.openxmlformats.org/officeDocument/2006/math">
                    <m:d>
                      <m:dPr>
                        <m:begChr m:val="{"/>
                        <m:endChr m:val="}"/>
                        <m:ctrlPr>
                          <a:rPr lang="en-GB" sz="1600" b="0" i="1" smtClean="0">
                            <a:solidFill>
                              <a:srgbClr val="3E30F8"/>
                            </a:solidFill>
                            <a:latin typeface="Cambria Math" panose="02040503050406030204" pitchFamily="18" charset="0"/>
                          </a:rPr>
                        </m:ctrlPr>
                      </m:dPr>
                      <m:e>
                        <m:sSub>
                          <m:sSubPr>
                            <m:ctrlPr>
                              <a:rPr lang="en-GB" sz="1600" b="0" i="1" smtClean="0">
                                <a:solidFill>
                                  <a:srgbClr val="3E30F8"/>
                                </a:solidFill>
                                <a:latin typeface="Cambria Math" panose="02040503050406030204" pitchFamily="18" charset="0"/>
                              </a:rPr>
                            </m:ctrlPr>
                          </m:sSubPr>
                          <m:e>
                            <m:r>
                              <a:rPr lang="en-GB" sz="1600" b="0" i="1" smtClean="0">
                                <a:solidFill>
                                  <a:srgbClr val="3E30F8"/>
                                </a:solidFill>
                                <a:latin typeface="Cambria Math" panose="02040503050406030204" pitchFamily="18" charset="0"/>
                              </a:rPr>
                              <m:t>𝐵</m:t>
                            </m:r>
                          </m:e>
                          <m:sub>
                            <m:r>
                              <a:rPr lang="en-GB" sz="1600" b="0" i="1" smtClean="0">
                                <a:solidFill>
                                  <a:srgbClr val="3E30F8"/>
                                </a:solidFill>
                                <a:latin typeface="Cambria Math" panose="02040503050406030204" pitchFamily="18" charset="0"/>
                              </a:rPr>
                              <m:t>4</m:t>
                            </m:r>
                          </m:sub>
                        </m:sSub>
                      </m:e>
                    </m:d>
                  </m:oMath>
                </a14:m>
                <a:r>
                  <a:rPr lang="en-US" sz="1400">
                    <a:solidFill>
                      <a:srgbClr val="3E30F8"/>
                    </a:solidFill>
                  </a:rPr>
                  <a:t> </a:t>
                </a:r>
              </a:p>
            </p:txBody>
          </p:sp>
        </mc:Choice>
        <mc:Fallback>
          <p:sp>
            <p:nvSpPr>
              <p:cNvPr id="93" name="TextBox 92">
                <a:extLst>
                  <a:ext uri="{FF2B5EF4-FFF2-40B4-BE49-F238E27FC236}">
                    <a16:creationId xmlns:a16="http://schemas.microsoft.com/office/drawing/2014/main" id="{A9D32848-52D5-4DB5-B291-1CB8BB8F28FA}"/>
                  </a:ext>
                </a:extLst>
              </p:cNvPr>
              <p:cNvSpPr txBox="1">
                <a:spLocks noRot="1" noChangeAspect="1" noMove="1" noResize="1" noEditPoints="1" noAdjustHandles="1" noChangeArrowheads="1" noChangeShapeType="1" noTextEdit="1"/>
              </p:cNvSpPr>
              <p:nvPr/>
            </p:nvSpPr>
            <p:spPr>
              <a:xfrm>
                <a:off x="11191794" y="2060344"/>
                <a:ext cx="534118" cy="332912"/>
              </a:xfrm>
              <a:prstGeom prst="rect">
                <a:avLst/>
              </a:prstGeom>
              <a:blipFill>
                <a:blip r:embed="rId24"/>
                <a:stretch>
                  <a:fillRect/>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C3B5087C-62AD-4A03-A628-D19D020FAC84}"/>
              </a:ext>
            </a:extLst>
          </p:cNvPr>
          <p:cNvCxnSpPr>
            <a:cxnSpLocks/>
          </p:cNvCxnSpPr>
          <p:nvPr/>
        </p:nvCxnSpPr>
        <p:spPr>
          <a:xfrm flipH="1">
            <a:off x="7027726" y="4077992"/>
            <a:ext cx="385528" cy="415569"/>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95" name="Straight Arrow Connector 94">
            <a:extLst>
              <a:ext uri="{FF2B5EF4-FFF2-40B4-BE49-F238E27FC236}">
                <a16:creationId xmlns:a16="http://schemas.microsoft.com/office/drawing/2014/main" id="{259F732D-3F95-4611-AD2A-20107BCED9EA}"/>
              </a:ext>
            </a:extLst>
          </p:cNvPr>
          <p:cNvCxnSpPr>
            <a:cxnSpLocks/>
          </p:cNvCxnSpPr>
          <p:nvPr/>
        </p:nvCxnSpPr>
        <p:spPr>
          <a:xfrm flipV="1">
            <a:off x="7380320" y="4077992"/>
            <a:ext cx="634335" cy="12037"/>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cxnSp>
        <p:nvCxnSpPr>
          <p:cNvPr id="96" name="Straight Arrow Connector 95">
            <a:extLst>
              <a:ext uri="{FF2B5EF4-FFF2-40B4-BE49-F238E27FC236}">
                <a16:creationId xmlns:a16="http://schemas.microsoft.com/office/drawing/2014/main" id="{D2DE9F47-899A-4A95-9C6D-B048DBD1502E}"/>
              </a:ext>
            </a:extLst>
          </p:cNvPr>
          <p:cNvCxnSpPr>
            <a:cxnSpLocks/>
          </p:cNvCxnSpPr>
          <p:nvPr/>
        </p:nvCxnSpPr>
        <p:spPr>
          <a:xfrm flipV="1">
            <a:off x="7392173" y="3457951"/>
            <a:ext cx="0" cy="601194"/>
          </a:xfrm>
          <a:prstGeom prst="straightConnector1">
            <a:avLst/>
          </a:prstGeom>
          <a:ln>
            <a:solidFill>
              <a:srgbClr val="1306BA"/>
            </a:solidFill>
            <a:tailEnd type="triangle"/>
          </a:ln>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AEA7B020-05EF-4C20-ADAF-5750BEC2E8C8}"/>
              </a:ext>
            </a:extLst>
          </p:cNvPr>
          <p:cNvSpPr/>
          <p:nvPr/>
        </p:nvSpPr>
        <p:spPr>
          <a:xfrm>
            <a:off x="7342897" y="4047193"/>
            <a:ext cx="91640" cy="92948"/>
          </a:xfrm>
          <a:prstGeom prst="ellipse">
            <a:avLst/>
          </a:prstGeom>
          <a:solidFill>
            <a:srgbClr val="00B0F0"/>
          </a:solidFill>
          <a:ln>
            <a:solidFill>
              <a:srgbClr val="1306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67F4926B-296D-4E73-8C57-1E37CDD57FA3}"/>
                  </a:ext>
                </a:extLst>
              </p:cNvPr>
              <p:cNvSpPr txBox="1"/>
              <p:nvPr/>
            </p:nvSpPr>
            <p:spPr>
              <a:xfrm>
                <a:off x="7339336" y="3136218"/>
                <a:ext cx="356411"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𝑍</m:t>
                        </m:r>
                      </m:e>
                      <m:sub>
                        <m:r>
                          <a:rPr lang="en-GB" sz="1200" b="0" i="1" smtClean="0">
                            <a:latin typeface="Cambria Math" panose="02040503050406030204" pitchFamily="18" charset="0"/>
                          </a:rPr>
                          <m:t>2</m:t>
                        </m:r>
                      </m:sub>
                    </m:sSub>
                  </m:oMath>
                </a14:m>
                <a:r>
                  <a:rPr lang="en-US"/>
                  <a:t> </a:t>
                </a:r>
              </a:p>
            </p:txBody>
          </p:sp>
        </mc:Choice>
        <mc:Fallback>
          <p:sp>
            <p:nvSpPr>
              <p:cNvPr id="98" name="TextBox 97">
                <a:extLst>
                  <a:ext uri="{FF2B5EF4-FFF2-40B4-BE49-F238E27FC236}">
                    <a16:creationId xmlns:a16="http://schemas.microsoft.com/office/drawing/2014/main" id="{67F4926B-296D-4E73-8C57-1E37CDD57FA3}"/>
                  </a:ext>
                </a:extLst>
              </p:cNvPr>
              <p:cNvSpPr txBox="1">
                <a:spLocks noRot="1" noChangeAspect="1" noMove="1" noResize="1" noEditPoints="1" noAdjustHandles="1" noChangeArrowheads="1" noChangeShapeType="1" noTextEdit="1"/>
              </p:cNvSpPr>
              <p:nvPr/>
            </p:nvSpPr>
            <p:spPr>
              <a:xfrm>
                <a:off x="7339336" y="3136218"/>
                <a:ext cx="356411"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FE8F0F74-1A33-4602-A768-90BCA06F2240}"/>
                  </a:ext>
                </a:extLst>
              </p:cNvPr>
              <p:cNvSpPr txBox="1"/>
              <p:nvPr/>
            </p:nvSpPr>
            <p:spPr>
              <a:xfrm>
                <a:off x="6979803" y="4379169"/>
                <a:ext cx="331999" cy="369332"/>
              </a:xfrm>
              <a:prstGeom prst="rect">
                <a:avLst/>
              </a:prstGeom>
              <a:noFill/>
            </p:spPr>
            <p:txBody>
              <a:bodyPr wrap="square" rtlCol="0">
                <a:spAutoFit/>
              </a:bodyPr>
              <a:lstStyle/>
              <a:p>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charset="0"/>
                          </a:rPr>
                          <m:t>𝑋</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2</m:t>
                            </m:r>
                          </m:sub>
                        </m:sSub>
                      </m:sub>
                    </m:sSub>
                  </m:oMath>
                </a14:m>
                <a:r>
                  <a:rPr lang="en-US"/>
                  <a:t> </a:t>
                </a:r>
              </a:p>
            </p:txBody>
          </p:sp>
        </mc:Choice>
        <mc:Fallback>
          <p:sp>
            <p:nvSpPr>
              <p:cNvPr id="99" name="TextBox 98">
                <a:extLst>
                  <a:ext uri="{FF2B5EF4-FFF2-40B4-BE49-F238E27FC236}">
                    <a16:creationId xmlns:a16="http://schemas.microsoft.com/office/drawing/2014/main" id="{FE8F0F74-1A33-4602-A768-90BCA06F2240}"/>
                  </a:ext>
                </a:extLst>
              </p:cNvPr>
              <p:cNvSpPr txBox="1">
                <a:spLocks noRot="1" noChangeAspect="1" noMove="1" noResize="1" noEditPoints="1" noAdjustHandles="1" noChangeArrowheads="1" noChangeShapeType="1" noTextEdit="1"/>
              </p:cNvSpPr>
              <p:nvPr/>
            </p:nvSpPr>
            <p:spPr>
              <a:xfrm>
                <a:off x="6979803" y="4379169"/>
                <a:ext cx="331999" cy="369332"/>
              </a:xfrm>
              <a:prstGeom prst="rect">
                <a:avLst/>
              </a:prstGeom>
              <a:blipFill>
                <a:blip r:embed="rId26"/>
                <a:stretch>
                  <a:fillRect r="-18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428D8EF4-972D-4EBF-88E4-FCD925854FCF}"/>
                  </a:ext>
                </a:extLst>
              </p:cNvPr>
              <p:cNvSpPr txBox="1"/>
              <p:nvPr/>
            </p:nvSpPr>
            <p:spPr>
              <a:xfrm>
                <a:off x="7781237" y="4071525"/>
                <a:ext cx="534118" cy="292901"/>
              </a:xfrm>
              <a:prstGeom prst="rect">
                <a:avLst/>
              </a:prstGeom>
              <a:noFill/>
            </p:spPr>
            <p:txBody>
              <a:bodyPr wrap="square" rtlCol="0">
                <a:spAutoFit/>
              </a:bodyPr>
              <a:lstStyle/>
              <a:p>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𝑌</m:t>
                        </m:r>
                      </m:e>
                      <m:sub>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𝐵</m:t>
                            </m:r>
                          </m:e>
                          <m:sub>
                            <m:r>
                              <a:rPr lang="en-GB" sz="1200" b="0" i="1" smtClean="0">
                                <a:latin typeface="Cambria Math" panose="02040503050406030204" pitchFamily="18" charset="0"/>
                              </a:rPr>
                              <m:t>2</m:t>
                            </m:r>
                          </m:sub>
                        </m:sSub>
                      </m:sub>
                    </m:sSub>
                  </m:oMath>
                </a14:m>
                <a:r>
                  <a:rPr lang="en-US" sz="1000"/>
                  <a:t> </a:t>
                </a:r>
              </a:p>
            </p:txBody>
          </p:sp>
        </mc:Choice>
        <mc:Fallback>
          <p:sp>
            <p:nvSpPr>
              <p:cNvPr id="100" name="TextBox 99">
                <a:extLst>
                  <a:ext uri="{FF2B5EF4-FFF2-40B4-BE49-F238E27FC236}">
                    <a16:creationId xmlns:a16="http://schemas.microsoft.com/office/drawing/2014/main" id="{428D8EF4-972D-4EBF-88E4-FCD925854FCF}"/>
                  </a:ext>
                </a:extLst>
              </p:cNvPr>
              <p:cNvSpPr txBox="1">
                <a:spLocks noRot="1" noChangeAspect="1" noMove="1" noResize="1" noEditPoints="1" noAdjustHandles="1" noChangeArrowheads="1" noChangeShapeType="1" noTextEdit="1"/>
              </p:cNvSpPr>
              <p:nvPr/>
            </p:nvSpPr>
            <p:spPr>
              <a:xfrm>
                <a:off x="7781237" y="4071525"/>
                <a:ext cx="534118" cy="292901"/>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88E9D8DD-67AA-471F-B0FD-75F5A5C87FE0}"/>
                  </a:ext>
                </a:extLst>
              </p:cNvPr>
              <p:cNvSpPr txBox="1"/>
              <p:nvPr/>
            </p:nvSpPr>
            <p:spPr>
              <a:xfrm>
                <a:off x="6786585" y="3842762"/>
                <a:ext cx="534118" cy="332912"/>
              </a:xfrm>
              <a:prstGeom prst="rect">
                <a:avLst/>
              </a:prstGeom>
              <a:noFill/>
            </p:spPr>
            <p:txBody>
              <a:bodyPr wrap="square" rtlCol="0">
                <a:spAutoFit/>
              </a:bodyPr>
              <a:lstStyle/>
              <a:p>
                <a14:m>
                  <m:oMath xmlns:m="http://schemas.openxmlformats.org/officeDocument/2006/math">
                    <m:d>
                      <m:dPr>
                        <m:begChr m:val="{"/>
                        <m:endChr m:val="}"/>
                        <m:ctrlPr>
                          <a:rPr lang="en-GB" sz="1600" b="0" i="1" smtClean="0">
                            <a:solidFill>
                              <a:srgbClr val="3E30F8"/>
                            </a:solidFill>
                            <a:latin typeface="Cambria Math" panose="02040503050406030204" pitchFamily="18" charset="0"/>
                          </a:rPr>
                        </m:ctrlPr>
                      </m:dPr>
                      <m:e>
                        <m:sSub>
                          <m:sSubPr>
                            <m:ctrlPr>
                              <a:rPr lang="en-GB" sz="1600" b="0" i="1" smtClean="0">
                                <a:solidFill>
                                  <a:srgbClr val="3E30F8"/>
                                </a:solidFill>
                                <a:latin typeface="Cambria Math" panose="02040503050406030204" pitchFamily="18" charset="0"/>
                              </a:rPr>
                            </m:ctrlPr>
                          </m:sSubPr>
                          <m:e>
                            <m:r>
                              <a:rPr lang="en-GB" sz="1600" b="0" i="1" smtClean="0">
                                <a:solidFill>
                                  <a:srgbClr val="3E30F8"/>
                                </a:solidFill>
                                <a:latin typeface="Cambria Math" panose="02040503050406030204" pitchFamily="18" charset="0"/>
                              </a:rPr>
                              <m:t>𝐵</m:t>
                            </m:r>
                          </m:e>
                          <m:sub>
                            <m:r>
                              <a:rPr lang="en-GB" sz="1600" b="0" i="1" smtClean="0">
                                <a:solidFill>
                                  <a:srgbClr val="3E30F8"/>
                                </a:solidFill>
                                <a:latin typeface="Cambria Math" panose="02040503050406030204" pitchFamily="18" charset="0"/>
                              </a:rPr>
                              <m:t>2</m:t>
                            </m:r>
                          </m:sub>
                        </m:sSub>
                      </m:e>
                    </m:d>
                  </m:oMath>
                </a14:m>
                <a:r>
                  <a:rPr lang="en-US" sz="1400">
                    <a:solidFill>
                      <a:srgbClr val="3E30F8"/>
                    </a:solidFill>
                  </a:rPr>
                  <a:t> </a:t>
                </a:r>
              </a:p>
            </p:txBody>
          </p:sp>
        </mc:Choice>
        <mc:Fallback>
          <p:sp>
            <p:nvSpPr>
              <p:cNvPr id="101" name="TextBox 100">
                <a:extLst>
                  <a:ext uri="{FF2B5EF4-FFF2-40B4-BE49-F238E27FC236}">
                    <a16:creationId xmlns:a16="http://schemas.microsoft.com/office/drawing/2014/main" id="{88E9D8DD-67AA-471F-B0FD-75F5A5C87FE0}"/>
                  </a:ext>
                </a:extLst>
              </p:cNvPr>
              <p:cNvSpPr txBox="1">
                <a:spLocks noRot="1" noChangeAspect="1" noMove="1" noResize="1" noEditPoints="1" noAdjustHandles="1" noChangeArrowheads="1" noChangeShapeType="1" noTextEdit="1"/>
              </p:cNvSpPr>
              <p:nvPr/>
            </p:nvSpPr>
            <p:spPr>
              <a:xfrm>
                <a:off x="6786585" y="3842762"/>
                <a:ext cx="534118" cy="332912"/>
              </a:xfrm>
              <a:prstGeom prst="rect">
                <a:avLst/>
              </a:prstGeom>
              <a:blipFill>
                <a:blip r:embed="rId28"/>
                <a:stretch>
                  <a:fillRect/>
                </a:stretch>
              </a:blipFill>
            </p:spPr>
            <p:txBody>
              <a:bodyPr/>
              <a:lstStyle/>
              <a:p>
                <a:r>
                  <a:rPr lang="en-US">
                    <a:noFill/>
                  </a:rPr>
                  <a:t> </a:t>
                </a:r>
              </a:p>
            </p:txBody>
          </p:sp>
        </mc:Fallback>
      </mc:AlternateContent>
      <p:cxnSp>
        <p:nvCxnSpPr>
          <p:cNvPr id="104" name="Straight Connector 103">
            <a:extLst>
              <a:ext uri="{FF2B5EF4-FFF2-40B4-BE49-F238E27FC236}">
                <a16:creationId xmlns:a16="http://schemas.microsoft.com/office/drawing/2014/main" id="{9C0ECCFD-0B2B-49D4-B7A2-2D4B2FE3BE01}"/>
              </a:ext>
            </a:extLst>
          </p:cNvPr>
          <p:cNvCxnSpPr>
            <a:cxnSpLocks/>
          </p:cNvCxnSpPr>
          <p:nvPr/>
        </p:nvCxnSpPr>
        <p:spPr>
          <a:xfrm flipH="1">
            <a:off x="11302365" y="5743371"/>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2" name="Slide Number Placeholder 1">
            <a:extLst>
              <a:ext uri="{FF2B5EF4-FFF2-40B4-BE49-F238E27FC236}">
                <a16:creationId xmlns:a16="http://schemas.microsoft.com/office/drawing/2014/main" id="{51F05D94-2E13-ED1C-001E-104275C540CE}"/>
              </a:ext>
            </a:extLst>
          </p:cNvPr>
          <p:cNvSpPr>
            <a:spLocks noGrp="1"/>
          </p:cNvSpPr>
          <p:nvPr>
            <p:ph type="sldNum" sz="quarter" idx="12"/>
          </p:nvPr>
        </p:nvSpPr>
        <p:spPr/>
        <p:txBody>
          <a:bodyPr/>
          <a:lstStyle/>
          <a:p>
            <a:fld id="{82ABA8FE-DFE8-6641-960E-40AFDC006581}" type="slidenum">
              <a:rPr lang="it-IT" smtClean="0"/>
              <a:t>11</a:t>
            </a:fld>
            <a:endParaRPr lang="it-IT"/>
          </a:p>
        </p:txBody>
      </p:sp>
      <p:cxnSp>
        <p:nvCxnSpPr>
          <p:cNvPr id="102" name="Straight Connector 101">
            <a:extLst>
              <a:ext uri="{FF2B5EF4-FFF2-40B4-BE49-F238E27FC236}">
                <a16:creationId xmlns:a16="http://schemas.microsoft.com/office/drawing/2014/main" id="{D449AD62-5998-D199-61E7-1AFA86562BB5}"/>
              </a:ext>
            </a:extLst>
          </p:cNvPr>
          <p:cNvCxnSpPr>
            <a:cxnSpLocks/>
          </p:cNvCxnSpPr>
          <p:nvPr/>
        </p:nvCxnSpPr>
        <p:spPr>
          <a:xfrm flipH="1">
            <a:off x="11355811" y="5749939"/>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03" name="Straight Connector 102">
            <a:extLst>
              <a:ext uri="{FF2B5EF4-FFF2-40B4-BE49-F238E27FC236}">
                <a16:creationId xmlns:a16="http://schemas.microsoft.com/office/drawing/2014/main" id="{07BA8F16-81BE-9ACD-45A8-9609978624FD}"/>
              </a:ext>
            </a:extLst>
          </p:cNvPr>
          <p:cNvCxnSpPr>
            <a:cxnSpLocks/>
          </p:cNvCxnSpPr>
          <p:nvPr/>
        </p:nvCxnSpPr>
        <p:spPr>
          <a:xfrm flipH="1">
            <a:off x="11243547" y="5742822"/>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pic>
        <p:nvPicPr>
          <p:cNvPr id="4" name="Picture 3" descr="\documentclass{article}&#10;\usepackage{amsmath}&#10;\pagestyle{empty}&#10;\begin{document}&#10;&#10;\begin{equation*}&#10;g_{S, B} = &#10;\begin{bmatrix}&#10;R_{ypr}(\phi,\zeta,\psi) &amp; [b_x, b_y, b_z]^\top \\&#10;[0, 0, 0] &amp; 1 &#10;\end{bmatrix}&#10;\end{equation*}&#10;\begin{center}&#10;&#10;\end{center}&#10;\end{document}" title="IguanaTex Bitmap Display">
            <a:extLst>
              <a:ext uri="{FF2B5EF4-FFF2-40B4-BE49-F238E27FC236}">
                <a16:creationId xmlns:a16="http://schemas.microsoft.com/office/drawing/2014/main" id="{714A6E53-B236-62A9-1A09-05FA08770D79}"/>
              </a:ext>
            </a:extLst>
          </p:cNvPr>
          <p:cNvPicPr>
            <a:picLocks noChangeAspect="1"/>
          </p:cNvPicPr>
          <p:nvPr>
            <p:custDataLst>
              <p:tags r:id="rId1"/>
            </p:custDataLst>
          </p:nvPr>
        </p:nvPicPr>
        <p:blipFill>
          <a:blip r:embed="rId29"/>
          <a:stretch>
            <a:fillRect/>
          </a:stretch>
        </p:blipFill>
        <p:spPr>
          <a:xfrm>
            <a:off x="1727676" y="2575937"/>
            <a:ext cx="3635844" cy="612076"/>
          </a:xfrm>
          <a:prstGeom prst="rect">
            <a:avLst/>
          </a:prstGeom>
        </p:spPr>
      </p:pic>
      <p:pic>
        <p:nvPicPr>
          <p:cNvPr id="8" name="Picture 7" descr="\documentclass{article}&#10;\usepackage{amsmath}&#10;\pagestyle{empty}&#10;\begin{document}&#10;&#10;\begin{equation*}&#10;g_{B, B_1} = &#10;\begin{bmatrix}&#10;I_{3\times3} &amp; [\frac{l_1}{2}, \frac{l_2}{2}, -\frac{h}{2}]^\top \\&#10;[0, 0, 0] &amp; 1 &#10;\end{bmatrix}&#10;\end{equation*}&#10;\begin{center}&#10;&#10;\end{center}&#10;\end{document}" title="IguanaTex Bitmap Display">
            <a:extLst>
              <a:ext uri="{FF2B5EF4-FFF2-40B4-BE49-F238E27FC236}">
                <a16:creationId xmlns:a16="http://schemas.microsoft.com/office/drawing/2014/main" id="{8D644FE8-229C-0B80-0D26-58FD2648D9DB}"/>
              </a:ext>
            </a:extLst>
          </p:cNvPr>
          <p:cNvPicPr>
            <a:picLocks noChangeAspect="1"/>
          </p:cNvPicPr>
          <p:nvPr>
            <p:custDataLst>
              <p:tags r:id="rId2"/>
            </p:custDataLst>
          </p:nvPr>
        </p:nvPicPr>
        <p:blipFill>
          <a:blip r:embed="rId30"/>
          <a:stretch>
            <a:fillRect/>
          </a:stretch>
        </p:blipFill>
        <p:spPr>
          <a:xfrm>
            <a:off x="1727676" y="4686099"/>
            <a:ext cx="3274513" cy="618646"/>
          </a:xfrm>
          <a:prstGeom prst="rect">
            <a:avLst/>
          </a:prstGeom>
        </p:spPr>
      </p:pic>
      <p:pic>
        <p:nvPicPr>
          <p:cNvPr id="9" name="Immagine 6">
            <a:extLst>
              <a:ext uri="{FF2B5EF4-FFF2-40B4-BE49-F238E27FC236}">
                <a16:creationId xmlns:a16="http://schemas.microsoft.com/office/drawing/2014/main" id="{42CAA044-73FA-7D57-5CB7-558DC54E8E6A}"/>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82922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4332BFF9-77DC-49E7-8BB3-21C224D03D1E}"/>
                  </a:ext>
                </a:extLst>
              </p:cNvPr>
              <p:cNvSpPr>
                <a:spLocks noGrp="1"/>
              </p:cNvSpPr>
              <p:nvPr>
                <p:ph idx="1"/>
              </p:nvPr>
            </p:nvSpPr>
            <p:spPr>
              <a:xfrm>
                <a:off x="519449" y="1529567"/>
                <a:ext cx="7128175" cy="4954343"/>
              </a:xfrm>
            </p:spPr>
            <p:txBody>
              <a:bodyPr>
                <a:normAutofit/>
              </a:bodyPr>
              <a:lstStyle/>
              <a:p>
                <a:pPr>
                  <a:buFont typeface="Wingdings" panose="05000000000000000000" pitchFamily="2" charset="2"/>
                  <a:buChar char="§"/>
                </a:pPr>
                <a:r>
                  <a:rPr lang="en-US" sz="2000"/>
                  <a:t>Let us consider the </a:t>
                </a:r>
                <a14:m>
                  <m:oMath xmlns:m="http://schemas.openxmlformats.org/officeDocument/2006/math">
                    <m:r>
                      <a:rPr lang="it-IT" sz="2000" b="0" i="1" smtClean="0">
                        <a:latin typeface="Cambria Math" panose="02040503050406030204" pitchFamily="18" charset="0"/>
                      </a:rPr>
                      <m:t>𝑖</m:t>
                    </m:r>
                  </m:oMath>
                </a14:m>
                <a:r>
                  <a:rPr lang="en-US" sz="2000"/>
                  <a:t>-</a:t>
                </a:r>
                <a:r>
                  <a:rPr lang="en-US" sz="2000" err="1"/>
                  <a:t>th</a:t>
                </a:r>
                <a:r>
                  <a:rPr lang="en-US" sz="2000"/>
                  <a:t> leg of the robot. Three main reference frames are used: </a:t>
                </a:r>
                <a14:m>
                  <m:oMath xmlns:m="http://schemas.openxmlformats.org/officeDocument/2006/math">
                    <m:d>
                      <m:dPr>
                        <m:begChr m:val="{"/>
                        <m:endChr m:val="}"/>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𝐵</m:t>
                            </m:r>
                          </m:e>
                          <m:sub>
                            <m:r>
                              <a:rPr lang="en-GB" sz="2000" b="0" i="1" smtClean="0">
                                <a:latin typeface="Cambria Math" panose="02040503050406030204" pitchFamily="18" charset="0"/>
                              </a:rPr>
                              <m:t>𝑖</m:t>
                            </m:r>
                          </m:sub>
                        </m:sSub>
                      </m:e>
                    </m:d>
                  </m:oMath>
                </a14:m>
                <a:r>
                  <a:rPr lang="en-US" sz="2000"/>
                  <a:t>, </a:t>
                </a:r>
                <a14:m>
                  <m:oMath xmlns:m="http://schemas.openxmlformats.org/officeDocument/2006/math">
                    <m:d>
                      <m:dPr>
                        <m:begChr m:val="{"/>
                        <m:endChr m:val="}"/>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charset="0"/>
                              </a:rPr>
                              <m:t>𝐵</m:t>
                            </m:r>
                          </m:e>
                          <m:sub>
                            <m:r>
                              <a:rPr lang="it-IT" sz="2000" i="1">
                                <a:latin typeface="Cambria Math" charset="0"/>
                              </a:rPr>
                              <m:t>𝑖</m:t>
                            </m:r>
                            <m:r>
                              <a:rPr lang="en-GB" sz="2000" i="1">
                                <a:latin typeface="Cambria Math" panose="02040503050406030204" pitchFamily="18" charset="0"/>
                              </a:rPr>
                              <m:t>𝑗</m:t>
                            </m:r>
                          </m:sub>
                        </m:sSub>
                      </m:e>
                    </m:d>
                  </m:oMath>
                </a14:m>
                <a:r>
                  <a:rPr lang="en-US" sz="2000"/>
                  <a:t> and </a:t>
                </a:r>
                <a14:m>
                  <m:oMath xmlns:m="http://schemas.openxmlformats.org/officeDocument/2006/math">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𝑇</m:t>
                            </m:r>
                          </m:e>
                          <m:sub>
                            <m:r>
                              <a:rPr lang="en-GB" sz="2000" i="1">
                                <a:latin typeface="Cambria Math" panose="02040503050406030204" pitchFamily="18" charset="0"/>
                              </a:rPr>
                              <m:t>𝑖𝑗</m:t>
                            </m:r>
                          </m:sub>
                        </m:sSub>
                      </m:e>
                    </m:d>
                  </m:oMath>
                </a14:m>
                <a:r>
                  <a:rPr lang="en-US" sz="2000"/>
                  <a:t>  </a:t>
                </a:r>
              </a:p>
              <a:p>
                <a:pPr>
                  <a:buFont typeface="Wingdings" panose="05000000000000000000" pitchFamily="2" charset="2"/>
                  <a:buChar char="§"/>
                </a:pPr>
                <a:r>
                  <a:rPr lang="en-US" sz="2000"/>
                  <a:t>Frames </a:t>
                </a:r>
                <a14:m>
                  <m:oMath xmlns:m="http://schemas.openxmlformats.org/officeDocument/2006/math">
                    <m:d>
                      <m:dPr>
                        <m:begChr m:val="{"/>
                        <m:endChr m:val="}"/>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charset="0"/>
                              </a:rPr>
                              <m:t>𝐵</m:t>
                            </m:r>
                          </m:e>
                          <m:sub>
                            <m:r>
                              <a:rPr lang="it-IT" sz="2000" i="1">
                                <a:latin typeface="Cambria Math" charset="0"/>
                              </a:rPr>
                              <m:t>𝑖</m:t>
                            </m:r>
                            <m:r>
                              <a:rPr lang="en-GB" sz="2000" b="0" i="1" smtClean="0">
                                <a:latin typeface="Cambria Math" panose="02040503050406030204" pitchFamily="18" charset="0"/>
                              </a:rPr>
                              <m:t>𝑗</m:t>
                            </m:r>
                          </m:sub>
                        </m:sSub>
                      </m:e>
                    </m:d>
                  </m:oMath>
                </a14:m>
                <a:r>
                  <a:rPr lang="en-US" sz="2000"/>
                  <a:t> fixed on the base plate of each leg, all with the same origin of </a:t>
                </a:r>
                <a14:m>
                  <m:oMath xmlns:m="http://schemas.openxmlformats.org/officeDocument/2006/math">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𝐵</m:t>
                        </m:r>
                      </m:e>
                      <m:sub>
                        <m:r>
                          <a:rPr lang="en-GB" sz="2000" b="0" i="1" smtClean="0">
                            <a:latin typeface="Cambria Math" panose="02040503050406030204" pitchFamily="18" charset="0"/>
                          </a:rPr>
                          <m:t>𝑖</m:t>
                        </m:r>
                      </m:sub>
                    </m:sSub>
                    <m:r>
                      <a:rPr lang="en-GB" sz="2000" b="0" i="1" smtClean="0">
                        <a:latin typeface="Cambria Math" panose="02040503050406030204" pitchFamily="18" charset="0"/>
                      </a:rPr>
                      <m:t>}</m:t>
                    </m:r>
                  </m:oMath>
                </a14:m>
                <a:r>
                  <a:rPr lang="en-US" sz="2000"/>
                  <a:t> but rotated around the axis </a:t>
                </a:r>
                <a14:m>
                  <m:oMath xmlns:m="http://schemas.openxmlformats.org/officeDocument/2006/math">
                    <m:sSub>
                      <m:sSubPr>
                        <m:ctrlPr>
                          <a:rPr lang="it-IT" sz="2000" i="1">
                            <a:latin typeface="Cambria Math" panose="02040503050406030204" pitchFamily="18" charset="0"/>
                          </a:rPr>
                        </m:ctrlPr>
                      </m:sSubPr>
                      <m:e>
                        <m:r>
                          <a:rPr lang="it-IT" sz="2000" i="1">
                            <a:latin typeface="Cambria Math" charset="0"/>
                          </a:rPr>
                          <m:t>𝑧</m:t>
                        </m:r>
                      </m:e>
                      <m:sub>
                        <m:r>
                          <a:rPr lang="it-IT" sz="2000" i="1">
                            <a:latin typeface="Cambria Math" charset="0"/>
                          </a:rPr>
                          <m:t>𝑏</m:t>
                        </m:r>
                      </m:sub>
                    </m:sSub>
                  </m:oMath>
                </a14:m>
                <a:r>
                  <a:rPr lang="en-US" sz="2000"/>
                  <a:t>:</a:t>
                </a:r>
                <a:br>
                  <a:rPr lang="en-US" sz="2000"/>
                </a:br>
                <a:br>
                  <a:rPr lang="en-US" sz="2000"/>
                </a:br>
                <a:br>
                  <a:rPr lang="en-US" sz="2000"/>
                </a:br>
                <a:br>
                  <a:rPr lang="en-US" sz="2000"/>
                </a:br>
                <a:br>
                  <a:rPr lang="en-US" sz="2000"/>
                </a:br>
                <a:r>
                  <a:rPr lang="en-US" sz="2000"/>
                  <a:t>with </a:t>
                </a:r>
                <a14:m>
                  <m:oMath xmlns:m="http://schemas.openxmlformats.org/officeDocument/2006/math">
                    <m:r>
                      <a:rPr lang="en-US" sz="2000" b="0" i="1" dirty="0" smtClean="0">
                        <a:latin typeface="Cambria Math" panose="02040503050406030204" pitchFamily="18" charset="0"/>
                      </a:rPr>
                      <m:t>𝑖</m:t>
                    </m:r>
                    <m:r>
                      <a:rPr lang="en-US" sz="2000" b="0" i="1" dirty="0" smtClean="0">
                        <a:latin typeface="Cambria Math" panose="02040503050406030204" pitchFamily="18" charset="0"/>
                      </a:rPr>
                      <m:t>=</m:t>
                    </m:r>
                    <m:d>
                      <m:dPr>
                        <m:begChr m:val="{"/>
                        <m:endChr m:val="}"/>
                        <m:ctrlPr>
                          <a:rPr lang="en-US" sz="2000" b="0" i="1" dirty="0" smtClean="0">
                            <a:latin typeface="Cambria Math" panose="02040503050406030204" pitchFamily="18" charset="0"/>
                          </a:rPr>
                        </m:ctrlPr>
                      </m:dPr>
                      <m:e>
                        <m:r>
                          <a:rPr lang="en-US" sz="2000" i="1" dirty="0">
                            <a:latin typeface="Cambria Math" panose="02040503050406030204" pitchFamily="18" charset="0"/>
                          </a:rPr>
                          <m:t>1,</m:t>
                        </m:r>
                        <m:r>
                          <a:rPr lang="en-US" sz="2000" i="1" dirty="0" smtClean="0">
                            <a:latin typeface="Cambria Math" panose="02040503050406030204" pitchFamily="18" charset="0"/>
                          </a:rPr>
                          <m:t>2,3</m:t>
                        </m:r>
                        <m:r>
                          <a:rPr lang="en-US" sz="2000" i="1" dirty="0">
                            <a:latin typeface="Cambria Math" panose="02040503050406030204" pitchFamily="18" charset="0"/>
                          </a:rPr>
                          <m:t>,4</m:t>
                        </m:r>
                      </m:e>
                    </m:d>
                  </m:oMath>
                </a14:m>
                <a:r>
                  <a:rPr lang="en-US" sz="2000"/>
                  <a:t>, </a:t>
                </a:r>
                <a14:m>
                  <m:oMath xmlns:m="http://schemas.openxmlformats.org/officeDocument/2006/math">
                    <m:r>
                      <a:rPr lang="en-US" sz="2000" i="1" dirty="0">
                        <a:latin typeface="Cambria Math" panose="02040503050406030204" pitchFamily="18" charset="0"/>
                      </a:rPr>
                      <m:t>𝑗</m:t>
                    </m:r>
                    <m:r>
                      <a:rPr lang="en-US" sz="2000" i="1" dirty="0">
                        <a:latin typeface="Cambria Math" panose="02040503050406030204" pitchFamily="18" charset="0"/>
                      </a:rPr>
                      <m:t>=</m:t>
                    </m:r>
                    <m:d>
                      <m:dPr>
                        <m:begChr m:val="{"/>
                        <m:endChr m:val="}"/>
                        <m:ctrlPr>
                          <a:rPr lang="en-US" sz="2000" b="0" i="1" dirty="0" smtClean="0">
                            <a:latin typeface="Cambria Math" panose="02040503050406030204" pitchFamily="18" charset="0"/>
                          </a:rPr>
                        </m:ctrlPr>
                      </m:dPr>
                      <m:e>
                        <m:r>
                          <a:rPr lang="en-US" sz="2000" i="1" dirty="0">
                            <a:latin typeface="Cambria Math" panose="02040503050406030204" pitchFamily="18" charset="0"/>
                          </a:rPr>
                          <m:t>1,2,3</m:t>
                        </m:r>
                      </m:e>
                    </m:d>
                  </m:oMath>
                </a14:m>
                <a:r>
                  <a:rPr lang="en-US" sz="200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𝛼</m:t>
                        </m:r>
                      </m:e>
                      <m:sub>
                        <m:r>
                          <a:rPr lang="en-US" sz="2000" i="1" dirty="0">
                            <a:latin typeface="Cambria Math" panose="02040503050406030204" pitchFamily="18" charset="0"/>
                          </a:rPr>
                          <m:t>1</m:t>
                        </m:r>
                      </m:sub>
                    </m:sSub>
                    <m:r>
                      <a:rPr lang="en-US" sz="2000" i="1" dirty="0">
                        <a:latin typeface="Cambria Math" panose="02040503050406030204" pitchFamily="18" charset="0"/>
                      </a:rPr>
                      <m:t>=0</m:t>
                    </m:r>
                  </m:oMath>
                </a14:m>
                <a:r>
                  <a:rPr lang="en-US" sz="200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𝛼</m:t>
                        </m:r>
                      </m:e>
                      <m:sub>
                        <m:r>
                          <a:rPr lang="en-US" sz="2000" i="1" dirty="0" smtClean="0">
                            <a:latin typeface="Cambria Math" panose="02040503050406030204" pitchFamily="18" charset="0"/>
                          </a:rPr>
                          <m:t>2</m:t>
                        </m:r>
                      </m:sub>
                    </m:sSub>
                    <m:r>
                      <a:rPr lang="en-US" sz="2000" i="1" dirty="0" smtClean="0">
                        <a:latin typeface="Cambria Math" panose="02040503050406030204" pitchFamily="18" charset="0"/>
                      </a:rPr>
                      <m:t>=2</m:t>
                    </m:r>
                    <m:r>
                      <a:rPr lang="en-US" sz="2000" b="0" i="1" dirty="0" smtClean="0">
                        <a:latin typeface="Cambria Math" panose="02040503050406030204" pitchFamily="18" charset="0"/>
                      </a:rPr>
                      <m:t>/3</m:t>
                    </m:r>
                    <m:r>
                      <a:rPr lang="en-US" sz="2000" i="1" dirty="0" smtClean="0">
                        <a:latin typeface="Cambria Math" panose="02040503050406030204" pitchFamily="18" charset="0"/>
                      </a:rPr>
                      <m:t>𝜋</m:t>
                    </m:r>
                  </m:oMath>
                </a14:m>
                <a:r>
                  <a:rPr lang="en-US" sz="200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𝛼</m:t>
                        </m:r>
                      </m:e>
                      <m:sub>
                        <m:r>
                          <a:rPr lang="en-US" sz="2000" i="1" dirty="0" smtClean="0">
                            <a:latin typeface="Cambria Math" panose="02040503050406030204" pitchFamily="18" charset="0"/>
                          </a:rPr>
                          <m:t>3</m:t>
                        </m:r>
                      </m:sub>
                    </m:sSub>
                    <m:r>
                      <a:rPr lang="en-US" sz="2000" i="1" dirty="0" smtClean="0">
                        <a:latin typeface="Cambria Math" panose="02040503050406030204" pitchFamily="18" charset="0"/>
                      </a:rPr>
                      <m:t>=4 </m:t>
                    </m:r>
                    <m:r>
                      <a:rPr lang="en-US" sz="2000" i="1" dirty="0" smtClean="0">
                        <a:latin typeface="Cambria Math" panose="02040503050406030204" pitchFamily="18" charset="0"/>
                      </a:rPr>
                      <m:t>𝜋</m:t>
                    </m:r>
                  </m:oMath>
                </a14:m>
                <a:r>
                  <a:rPr lang="en-US" sz="2000"/>
                  <a:t> </a:t>
                </a:r>
              </a:p>
              <a:p>
                <a:pPr>
                  <a:buFont typeface="Wingdings" panose="05000000000000000000" pitchFamily="2" charset="2"/>
                  <a:buChar char="§"/>
                </a:pPr>
                <a:r>
                  <a:rPr lang="en-US" sz="2000"/>
                  <a:t>Frame </a:t>
                </a:r>
                <a14:m>
                  <m:oMath xmlns:m="http://schemas.openxmlformats.org/officeDocument/2006/math">
                    <m:d>
                      <m:dPr>
                        <m:begChr m:val="{"/>
                        <m:endChr m:val="}"/>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𝑇</m:t>
                            </m:r>
                          </m:e>
                          <m:sub>
                            <m:r>
                              <a:rPr lang="en-GB" sz="2000" b="0" i="1" smtClean="0">
                                <a:latin typeface="Cambria Math" panose="02040503050406030204" pitchFamily="18" charset="0"/>
                              </a:rPr>
                              <m:t>𝑖𝑗</m:t>
                            </m:r>
                          </m:sub>
                        </m:sSub>
                      </m:e>
                    </m:d>
                  </m:oMath>
                </a14:m>
                <a:r>
                  <a:rPr lang="en-US" sz="2000"/>
                  <a:t> fixed on the CoM of each upper arm:</a:t>
                </a:r>
                <a:br>
                  <a:rPr lang="en-US" sz="2000"/>
                </a:br>
                <a:br>
                  <a:rPr lang="en-US" sz="2000"/>
                </a:br>
                <a:br>
                  <a:rPr lang="en-US" sz="2000"/>
                </a:br>
                <a:br>
                  <a:rPr lang="en-US" sz="2000"/>
                </a:br>
                <a:br>
                  <a:rPr lang="en-US" sz="2000"/>
                </a:br>
                <a:endParaRPr lang="en-US" sz="2000"/>
              </a:p>
            </p:txBody>
          </p:sp>
        </mc:Choice>
        <mc:Fallback>
          <p:sp>
            <p:nvSpPr>
              <p:cNvPr id="9" name="Content Placeholder 8">
                <a:extLst>
                  <a:ext uri="{FF2B5EF4-FFF2-40B4-BE49-F238E27FC236}">
                    <a16:creationId xmlns:a16="http://schemas.microsoft.com/office/drawing/2014/main" id="{4332BFF9-77DC-49E7-8BB3-21C224D03D1E}"/>
                  </a:ext>
                </a:extLst>
              </p:cNvPr>
              <p:cNvSpPr>
                <a:spLocks noGrp="1" noRot="1" noChangeAspect="1" noMove="1" noResize="1" noEditPoints="1" noAdjustHandles="1" noChangeArrowheads="1" noChangeShapeType="1" noTextEdit="1"/>
              </p:cNvSpPr>
              <p:nvPr>
                <p:ph idx="1"/>
              </p:nvPr>
            </p:nvSpPr>
            <p:spPr>
              <a:xfrm>
                <a:off x="519449" y="1529567"/>
                <a:ext cx="7128175" cy="4954343"/>
              </a:xfrm>
              <a:blipFill>
                <a:blip r:embed="rId4"/>
                <a:stretch>
                  <a:fillRect l="-769" t="-1353"/>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5" name="Isosceles Triangle 3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9" name="Rectangle 3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documentclass{article}&#10;\usepackage{amsmath}&#10;\pagestyle{empty}&#10;\begin{document}&#10;&#10;\begin{equation*}&#10;g_{B_i, B_{ij}} = &#10;\begin{bmatrix}&#10;R_z(\alpha_j) &amp; [0, 0, 0]^T \\&#10;[0, 0, 0] &amp; 1 &#10;\end{bmatrix}&#10;\end{equation*}&#10;\begin{center}&#10;&#10;\end{center}&#10;\end{document}" title="IguanaTex Bitmap Display">
            <a:extLst>
              <a:ext uri="{FF2B5EF4-FFF2-40B4-BE49-F238E27FC236}">
                <a16:creationId xmlns:a16="http://schemas.microsoft.com/office/drawing/2014/main" id="{4135F880-F631-B62B-C76B-005B5722FB72}"/>
              </a:ext>
            </a:extLst>
          </p:cNvPr>
          <p:cNvPicPr>
            <a:picLocks noChangeAspect="1"/>
          </p:cNvPicPr>
          <p:nvPr>
            <p:custDataLst>
              <p:tags r:id="rId1"/>
            </p:custDataLst>
          </p:nvPr>
        </p:nvPicPr>
        <p:blipFill>
          <a:blip r:embed="rId5"/>
          <a:stretch>
            <a:fillRect/>
          </a:stretch>
        </p:blipFill>
        <p:spPr>
          <a:xfrm>
            <a:off x="2160335" y="3203453"/>
            <a:ext cx="2999227" cy="610108"/>
          </a:xfrm>
          <a:prstGeom prst="rect">
            <a:avLst/>
          </a:prstGeom>
        </p:spPr>
      </p:pic>
      <p:pic>
        <p:nvPicPr>
          <p:cNvPr id="15" name="Picture 14" descr="\documentclass{article}&#10;\usepackage{amsmath}&#10;\pagestyle{empty}&#10;\begin{document}&#10;&#10;\begin{equation*}&#10;g_{B_{ij}, T_{ij}} = &#10;\begin{bmatrix}&#10;R_y(\theta_{ij}) &amp; [R_A + \frac{r_{CM}}{2}cos(\theta_{ij}), 0, -\frac{r_{CM}}{2}sin(\theta_{ij})]^T \\&#10;[0, 0, 0] &amp; 1 &#10;\end{bmatrix}&#10;\end{equation*}&#10;\begin{center}&#10;&#10;\end{center}&#10;\end{document}" title="IguanaTex Bitmap Display">
            <a:extLst>
              <a:ext uri="{FF2B5EF4-FFF2-40B4-BE49-F238E27FC236}">
                <a16:creationId xmlns:a16="http://schemas.microsoft.com/office/drawing/2014/main" id="{7889AA14-F72F-C08B-6DE4-AD8B6196C712}"/>
              </a:ext>
            </a:extLst>
          </p:cNvPr>
          <p:cNvPicPr>
            <a:picLocks noChangeAspect="1"/>
          </p:cNvPicPr>
          <p:nvPr>
            <p:custDataLst>
              <p:tags r:id="rId2"/>
            </p:custDataLst>
          </p:nvPr>
        </p:nvPicPr>
        <p:blipFill>
          <a:blip r:embed="rId6"/>
          <a:stretch>
            <a:fillRect/>
          </a:stretch>
        </p:blipFill>
        <p:spPr>
          <a:xfrm>
            <a:off x="925849" y="4987154"/>
            <a:ext cx="6285290" cy="610130"/>
          </a:xfrm>
          <a:prstGeom prst="rect">
            <a:avLst/>
          </a:prstGeom>
        </p:spPr>
      </p:pic>
      <p:sp>
        <p:nvSpPr>
          <p:cNvPr id="3" name="Slide Number Placeholder 2">
            <a:extLst>
              <a:ext uri="{FF2B5EF4-FFF2-40B4-BE49-F238E27FC236}">
                <a16:creationId xmlns:a16="http://schemas.microsoft.com/office/drawing/2014/main" id="{68947045-6005-2D25-A642-C6B38F1921AD}"/>
              </a:ext>
            </a:extLst>
          </p:cNvPr>
          <p:cNvSpPr>
            <a:spLocks noGrp="1"/>
          </p:cNvSpPr>
          <p:nvPr>
            <p:ph type="sldNum" sz="quarter" idx="12"/>
          </p:nvPr>
        </p:nvSpPr>
        <p:spPr/>
        <p:txBody>
          <a:bodyPr/>
          <a:lstStyle/>
          <a:p>
            <a:fld id="{82ABA8FE-DFE8-6641-960E-40AFDC006581}" type="slidenum">
              <a:rPr lang="it-IT" smtClean="0"/>
              <a:t>12</a:t>
            </a:fld>
            <a:endParaRPr lang="it-IT"/>
          </a:p>
        </p:txBody>
      </p:sp>
      <p:pic>
        <p:nvPicPr>
          <p:cNvPr id="13" name="Picture 12">
            <a:extLst>
              <a:ext uri="{FF2B5EF4-FFF2-40B4-BE49-F238E27FC236}">
                <a16:creationId xmlns:a16="http://schemas.microsoft.com/office/drawing/2014/main" id="{36E50269-EEA4-A61A-59F3-7DD23E46232B}"/>
              </a:ext>
            </a:extLst>
          </p:cNvPr>
          <p:cNvPicPr>
            <a:picLocks noChangeAspect="1"/>
          </p:cNvPicPr>
          <p:nvPr/>
        </p:nvPicPr>
        <p:blipFill>
          <a:blip r:embed="rId7"/>
          <a:stretch>
            <a:fillRect/>
          </a:stretch>
        </p:blipFill>
        <p:spPr>
          <a:xfrm>
            <a:off x="7718067" y="1935308"/>
            <a:ext cx="4333313" cy="3503404"/>
          </a:xfrm>
          <a:prstGeom prst="rect">
            <a:avLst/>
          </a:prstGeom>
        </p:spPr>
      </p:pic>
      <p:pic>
        <p:nvPicPr>
          <p:cNvPr id="6" name="Immagine 6">
            <a:extLst>
              <a:ext uri="{FF2B5EF4-FFF2-40B4-BE49-F238E27FC236}">
                <a16:creationId xmlns:a16="http://schemas.microsoft.com/office/drawing/2014/main" id="{3E65F921-2430-7A65-7130-6DD389FC2C8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642014" y="6295950"/>
            <a:ext cx="476006" cy="485923"/>
          </a:xfrm>
          <a:prstGeom prst="rect">
            <a:avLst/>
          </a:prstGeom>
          <a:ln>
            <a:noFill/>
          </a:ln>
          <a:effectLst/>
        </p:spPr>
      </p:pic>
      <p:sp>
        <p:nvSpPr>
          <p:cNvPr id="2" name="Title 1">
            <a:extLst>
              <a:ext uri="{FF2B5EF4-FFF2-40B4-BE49-F238E27FC236}">
                <a16:creationId xmlns:a16="http://schemas.microsoft.com/office/drawing/2014/main" id="{F603D3E1-9BE4-9BD7-B412-73E3864043C0}"/>
              </a:ext>
            </a:extLst>
          </p:cNvPr>
          <p:cNvSpPr>
            <a:spLocks noGrp="1"/>
          </p:cNvSpPr>
          <p:nvPr>
            <p:ph type="title"/>
          </p:nvPr>
        </p:nvSpPr>
        <p:spPr>
          <a:xfrm>
            <a:off x="2979776" y="400920"/>
            <a:ext cx="6232448" cy="895157"/>
          </a:xfrm>
        </p:spPr>
        <p:txBody>
          <a:bodyPr>
            <a:normAutofit/>
          </a:bodyPr>
          <a:lstStyle/>
          <a:p>
            <a:pPr algn="ctr"/>
            <a:r>
              <a:rPr lang="it-IT" sz="3600" b="1"/>
              <a:t>Reference Frames (II)</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E35BC09-B825-BC9C-ABD5-C32228384B47}"/>
                  </a:ext>
                </a:extLst>
              </p:cNvPr>
              <p:cNvSpPr txBox="1"/>
              <p:nvPr/>
            </p:nvSpPr>
            <p:spPr>
              <a:xfrm>
                <a:off x="810471" y="5799217"/>
                <a:ext cx="7941643" cy="400110"/>
              </a:xfrm>
              <a:prstGeom prst="rect">
                <a:avLst/>
              </a:prstGeom>
              <a:noFill/>
            </p:spPr>
            <p:txBody>
              <a:bodyPr wrap="square">
                <a:spAutoFit/>
              </a:bodyPr>
              <a:lstStyle/>
              <a:p>
                <a:r>
                  <a:rPr lang="en-US" sz="2000"/>
                  <a:t>with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𝑟</m:t>
                        </m:r>
                      </m:e>
                      <m:sub>
                        <m:r>
                          <a:rPr lang="en-US" sz="2000" b="0" i="1" dirty="0" smtClean="0">
                            <a:latin typeface="Cambria Math" panose="02040503050406030204" pitchFamily="18" charset="0"/>
                          </a:rPr>
                          <m:t>𝐶𝑀</m:t>
                        </m:r>
                      </m:sub>
                    </m:sSub>
                  </m:oMath>
                </a14:m>
                <a:r>
                  <a:rPr lang="en-US" sz="2000"/>
                  <a:t> distance between the joint and the center of mass of the thigh.</a:t>
                </a:r>
                <a:endParaRPr lang="en-GB" sz="2000"/>
              </a:p>
            </p:txBody>
          </p:sp>
        </mc:Choice>
        <mc:Fallback>
          <p:sp>
            <p:nvSpPr>
              <p:cNvPr id="8" name="TextBox 7">
                <a:extLst>
                  <a:ext uri="{FF2B5EF4-FFF2-40B4-BE49-F238E27FC236}">
                    <a16:creationId xmlns:a16="http://schemas.microsoft.com/office/drawing/2014/main" id="{EE35BC09-B825-BC9C-ABD5-C32228384B47}"/>
                  </a:ext>
                </a:extLst>
              </p:cNvPr>
              <p:cNvSpPr txBox="1">
                <a:spLocks noRot="1" noChangeAspect="1" noMove="1" noResize="1" noEditPoints="1" noAdjustHandles="1" noChangeArrowheads="1" noChangeShapeType="1" noTextEdit="1"/>
              </p:cNvSpPr>
              <p:nvPr/>
            </p:nvSpPr>
            <p:spPr>
              <a:xfrm>
                <a:off x="810471" y="5799217"/>
                <a:ext cx="7941643" cy="400110"/>
              </a:xfrm>
              <a:prstGeom prst="rect">
                <a:avLst/>
              </a:prstGeom>
              <a:blipFill>
                <a:blip r:embed="rId10"/>
                <a:stretch>
                  <a:fillRect l="-844"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3290038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a:extLst>
              <a:ext uri="{FF2B5EF4-FFF2-40B4-BE49-F238E27FC236}">
                <a16:creationId xmlns:a16="http://schemas.microsoft.com/office/drawing/2014/main" id="{352EA67F-3AC9-40F0-B4A6-2F6D0BDCBDC2}"/>
              </a:ext>
            </a:extLst>
          </p:cNvPr>
          <p:cNvSpPr>
            <a:spLocks noGrp="1"/>
          </p:cNvSpPr>
          <p:nvPr>
            <p:ph type="title"/>
          </p:nvPr>
        </p:nvSpPr>
        <p:spPr>
          <a:xfrm>
            <a:off x="3275762" y="152558"/>
            <a:ext cx="4970393" cy="973666"/>
          </a:xfrm>
        </p:spPr>
        <p:txBody>
          <a:bodyPr>
            <a:normAutofit/>
          </a:bodyPr>
          <a:lstStyle/>
          <a:p>
            <a:pPr algn="ctr"/>
            <a:r>
              <a:rPr lang="en-GB" sz="3600" b="1"/>
              <a:t>Problem Statement</a:t>
            </a:r>
          </a:p>
        </p:txBody>
      </p:sp>
      <p:sp>
        <p:nvSpPr>
          <p:cNvPr id="18" name="Content Placeholder 2">
            <a:extLst>
              <a:ext uri="{FF2B5EF4-FFF2-40B4-BE49-F238E27FC236}">
                <a16:creationId xmlns:a16="http://schemas.microsoft.com/office/drawing/2014/main" id="{B5CB2CD6-38DF-4D82-93FB-6B4FB4A5C9AA}"/>
              </a:ext>
            </a:extLst>
          </p:cNvPr>
          <p:cNvSpPr>
            <a:spLocks noGrp="1"/>
          </p:cNvSpPr>
          <p:nvPr>
            <p:ph idx="1"/>
          </p:nvPr>
        </p:nvSpPr>
        <p:spPr>
          <a:xfrm>
            <a:off x="579069" y="1116811"/>
            <a:ext cx="6771656" cy="5563401"/>
          </a:xfrm>
        </p:spPr>
        <p:txBody>
          <a:bodyPr>
            <a:normAutofit/>
          </a:bodyPr>
          <a:lstStyle/>
          <a:p>
            <a:pPr>
              <a:buFont typeface="Wingdings" panose="05000000000000000000" pitchFamily="2" charset="2"/>
              <a:buChar char="§"/>
            </a:pPr>
            <a:r>
              <a:rPr lang="en-GB" sz="2000"/>
              <a:t>Configuration variables:</a:t>
            </a:r>
            <a:br>
              <a:rPr lang="en-GB" sz="2000"/>
            </a:br>
            <a:br>
              <a:rPr lang="en-GB" sz="2000"/>
            </a:br>
            <a:br>
              <a:rPr lang="en-GB" sz="2000"/>
            </a:br>
            <a:r>
              <a:rPr lang="en-GB" sz="2000"/>
              <a:t>where                                                and</a:t>
            </a:r>
          </a:p>
          <a:p>
            <a:pPr>
              <a:buFont typeface="Wingdings" panose="05000000000000000000" pitchFamily="2" charset="2"/>
              <a:buChar char="§"/>
            </a:pPr>
            <a:r>
              <a:rPr lang="en-GB" sz="2000"/>
              <a:t>Final system equations:</a:t>
            </a:r>
            <a:br>
              <a:rPr lang="en-GB" sz="2000"/>
            </a:br>
            <a:br>
              <a:rPr lang="en-GB" sz="2000"/>
            </a:br>
            <a:br>
              <a:rPr lang="en-GB" sz="2000"/>
            </a:br>
            <a:br>
              <a:rPr lang="en-GB" sz="2000"/>
            </a:br>
            <a:br>
              <a:rPr lang="en-GB" sz="2000"/>
            </a:br>
            <a:r>
              <a:rPr lang="en-GB" sz="2000"/>
              <a:t>where:</a:t>
            </a:r>
          </a:p>
        </p:txBody>
      </p:sp>
      <p:pic>
        <p:nvPicPr>
          <p:cNvPr id="5" name="Picture 4">
            <a:extLst>
              <a:ext uri="{FF2B5EF4-FFF2-40B4-BE49-F238E27FC236}">
                <a16:creationId xmlns:a16="http://schemas.microsoft.com/office/drawing/2014/main" id="{4FEC7DB6-42C7-4BC4-8A84-35DCD0B845DE}"/>
              </a:ext>
            </a:extLst>
          </p:cNvPr>
          <p:cNvPicPr>
            <a:picLocks noChangeAspect="1"/>
          </p:cNvPicPr>
          <p:nvPr/>
        </p:nvPicPr>
        <p:blipFill>
          <a:blip r:embed="rId7"/>
          <a:stretch>
            <a:fillRect/>
          </a:stretch>
        </p:blipFill>
        <p:spPr>
          <a:xfrm>
            <a:off x="7672809" y="665341"/>
            <a:ext cx="3414330" cy="2072986"/>
          </a:xfrm>
          <a:prstGeom prst="rect">
            <a:avLst/>
          </a:prstGeom>
        </p:spPr>
      </p:pic>
      <p:pic>
        <p:nvPicPr>
          <p:cNvPr id="7" name="Picture 6">
            <a:extLst>
              <a:ext uri="{FF2B5EF4-FFF2-40B4-BE49-F238E27FC236}">
                <a16:creationId xmlns:a16="http://schemas.microsoft.com/office/drawing/2014/main" id="{055A896D-0774-40FF-985A-5C8A49008465}"/>
              </a:ext>
            </a:extLst>
          </p:cNvPr>
          <p:cNvPicPr>
            <a:picLocks noChangeAspect="1"/>
          </p:cNvPicPr>
          <p:nvPr/>
        </p:nvPicPr>
        <p:blipFill>
          <a:blip r:embed="rId8"/>
          <a:stretch>
            <a:fillRect/>
          </a:stretch>
        </p:blipFill>
        <p:spPr>
          <a:xfrm>
            <a:off x="10691843" y="2000323"/>
            <a:ext cx="1187477" cy="1218590"/>
          </a:xfrm>
          <a:prstGeom prst="rect">
            <a:avLst/>
          </a:prstGeom>
        </p:spPr>
      </p:pic>
      <p:sp>
        <p:nvSpPr>
          <p:cNvPr id="2" name="Slide Number Placeholder 1">
            <a:extLst>
              <a:ext uri="{FF2B5EF4-FFF2-40B4-BE49-F238E27FC236}">
                <a16:creationId xmlns:a16="http://schemas.microsoft.com/office/drawing/2014/main" id="{49BE98A2-8282-BA16-8262-9A086CA4F4FA}"/>
              </a:ext>
            </a:extLst>
          </p:cNvPr>
          <p:cNvSpPr>
            <a:spLocks noGrp="1"/>
          </p:cNvSpPr>
          <p:nvPr>
            <p:ph type="sldNum" sz="quarter" idx="12"/>
          </p:nvPr>
        </p:nvSpPr>
        <p:spPr/>
        <p:txBody>
          <a:bodyPr/>
          <a:lstStyle/>
          <a:p>
            <a:fld id="{82ABA8FE-DFE8-6641-960E-40AFDC006581}" type="slidenum">
              <a:rPr lang="it-IT" smtClean="0"/>
              <a:t>13</a:t>
            </a:fld>
            <a:endParaRPr lang="it-IT"/>
          </a:p>
        </p:txBody>
      </p:sp>
      <p:pic>
        <p:nvPicPr>
          <p:cNvPr id="4" name="Picture 3" descr="Diagram&#10;&#10;Description automatically generated">
            <a:extLst>
              <a:ext uri="{FF2B5EF4-FFF2-40B4-BE49-F238E27FC236}">
                <a16:creationId xmlns:a16="http://schemas.microsoft.com/office/drawing/2014/main" id="{F850DD22-DB39-491A-49B7-33A0A3ACE14E}"/>
              </a:ext>
            </a:extLst>
          </p:cNvPr>
          <p:cNvPicPr>
            <a:picLocks noChangeAspect="1"/>
          </p:cNvPicPr>
          <p:nvPr/>
        </p:nvPicPr>
        <p:blipFill>
          <a:blip r:embed="rId9"/>
          <a:stretch>
            <a:fillRect/>
          </a:stretch>
        </p:blipFill>
        <p:spPr>
          <a:xfrm>
            <a:off x="8007094" y="3430940"/>
            <a:ext cx="3359343" cy="2745617"/>
          </a:xfrm>
          <a:prstGeom prst="rect">
            <a:avLst/>
          </a:prstGeom>
        </p:spPr>
      </p:pic>
      <p:cxnSp>
        <p:nvCxnSpPr>
          <p:cNvPr id="47" name="Straight Connector 46">
            <a:extLst>
              <a:ext uri="{FF2B5EF4-FFF2-40B4-BE49-F238E27FC236}">
                <a16:creationId xmlns:a16="http://schemas.microsoft.com/office/drawing/2014/main" id="{993FD5B8-582E-236E-5926-8DCAEB806BF7}"/>
              </a:ext>
            </a:extLst>
          </p:cNvPr>
          <p:cNvCxnSpPr>
            <a:cxnSpLocks/>
          </p:cNvCxnSpPr>
          <p:nvPr/>
        </p:nvCxnSpPr>
        <p:spPr>
          <a:xfrm flipH="1">
            <a:off x="11240753" y="2673415"/>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48" name="Straight Connector 47">
            <a:extLst>
              <a:ext uri="{FF2B5EF4-FFF2-40B4-BE49-F238E27FC236}">
                <a16:creationId xmlns:a16="http://schemas.microsoft.com/office/drawing/2014/main" id="{303324FF-84B4-1950-C093-11D9F7DA6915}"/>
              </a:ext>
            </a:extLst>
          </p:cNvPr>
          <p:cNvCxnSpPr>
            <a:cxnSpLocks/>
          </p:cNvCxnSpPr>
          <p:nvPr/>
        </p:nvCxnSpPr>
        <p:spPr>
          <a:xfrm flipH="1">
            <a:off x="11294199" y="2679983"/>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EBB0AB71-F099-6F0E-F232-64072E54C281}"/>
              </a:ext>
            </a:extLst>
          </p:cNvPr>
          <p:cNvCxnSpPr>
            <a:cxnSpLocks/>
          </p:cNvCxnSpPr>
          <p:nvPr/>
        </p:nvCxnSpPr>
        <p:spPr>
          <a:xfrm flipH="1">
            <a:off x="11181935" y="2672866"/>
            <a:ext cx="101304" cy="14176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pic>
        <p:nvPicPr>
          <p:cNvPr id="23" name="Picture 22" descr="IguanaTex Bitmap Display&#10;&#10;\documentclass{article}&#10;\usepackage{amsmath}&#10;\usepackage{amsfonts}&#10;\pagestyle{empty}&#10;\begin{document}&#10;&#10;$q = \begin{bmatrix}&#10;b_x, b_y, b_z, \phi, \zeta, \psi, \theta_1^T, p_1^T, \theta_2^T, p_2^T, \theta_3^T, p_3^T, \theta_4^T, p_4^T &#10;\end{bmatrix}^T&#10;\in \mathbb{R}^{30}$ \\&#10;&#10;&#10;\end{document}">
            <a:extLst>
              <a:ext uri="{FF2B5EF4-FFF2-40B4-BE49-F238E27FC236}">
                <a16:creationId xmlns:a16="http://schemas.microsoft.com/office/drawing/2014/main" id="{26A88ECB-0535-E903-36E6-62DCA6E21C41}"/>
              </a:ext>
            </a:extLst>
          </p:cNvPr>
          <p:cNvPicPr>
            <a:picLocks noChangeAspect="1"/>
          </p:cNvPicPr>
          <p:nvPr>
            <p:custDataLst>
              <p:tags r:id="rId1"/>
            </p:custDataLst>
          </p:nvPr>
        </p:nvPicPr>
        <p:blipFill>
          <a:blip r:embed="rId10"/>
          <a:stretch>
            <a:fillRect/>
          </a:stretch>
        </p:blipFill>
        <p:spPr>
          <a:xfrm>
            <a:off x="988862" y="1455794"/>
            <a:ext cx="6407628" cy="369348"/>
          </a:xfrm>
          <a:prstGeom prst="rect">
            <a:avLst/>
          </a:prstGeom>
        </p:spPr>
      </p:pic>
      <p:pic>
        <p:nvPicPr>
          <p:cNvPr id="22" name="Picture 21" descr="\documentclass{article}&#10;\usepackage{amsmath}&#10;\usepackage{amsfonts}&#10;\pagestyle{empty}&#10;\begin{document}&#10;&#10;$\begin{cases}&#10;M(q) = \sum_{i=1}^{17}(m_i J_{v_i}^T J_{v_i} + J_{\omega_i}^T \mathbb{J}_i J_{\omega_i})\\&#10;&#10;C_{ij}(q,\dot{q}) = \sum_{k=1}^{30}\Gamma_{ijk} \dot{q}_k, \Gamma_{ijk} = \frac{1}{2} (\frac{\partial M_{ij}}{\partial q_k} + \frac{\partial M_{ik}}{\partial q_j} - \frac{\partial M_{jk}}{\partial q_i} )\\&#10;G_i(q) = - \sum_{i=1}^{17} m_j g^T J_{v_j}^i \\&#10;\tau = \begin{bmatrix}&#10;0_{1x6} &amp; \tau_{\theta_1}^T &amp; 0_{1x3} &amp; \tau_{\theta_2}^T &amp; 0_{1x3} &amp; \tau_{\theta_3}^T &amp; 0_{1x3} &amp; \tau_{\theta_4}^T &amp; 0_{1x3} &#10;\end{bmatrix}^T \\&#10; $with $\tau_{\theta_i} = [\tau_{i1}, \tau_{i2}, \tau_{i3}]^T&#10;\end{cases}$ &#10;\end{document}" title="IguanaTex Bitmap Display">
            <a:extLst>
              <a:ext uri="{FF2B5EF4-FFF2-40B4-BE49-F238E27FC236}">
                <a16:creationId xmlns:a16="http://schemas.microsoft.com/office/drawing/2014/main" id="{523FA7C7-28DC-02F0-4E83-855CDF82E28C}"/>
              </a:ext>
            </a:extLst>
          </p:cNvPr>
          <p:cNvPicPr>
            <a:picLocks noChangeAspect="1"/>
          </p:cNvPicPr>
          <p:nvPr>
            <p:custDataLst>
              <p:tags r:id="rId2"/>
            </p:custDataLst>
          </p:nvPr>
        </p:nvPicPr>
        <p:blipFill>
          <a:blip r:embed="rId11"/>
          <a:stretch>
            <a:fillRect/>
          </a:stretch>
        </p:blipFill>
        <p:spPr>
          <a:xfrm>
            <a:off x="801112" y="4227006"/>
            <a:ext cx="6627364" cy="1996006"/>
          </a:xfrm>
          <a:prstGeom prst="rect">
            <a:avLst/>
          </a:prstGeom>
        </p:spPr>
      </p:pic>
      <p:pic>
        <p:nvPicPr>
          <p:cNvPr id="6" name="Picture 5" descr="\documentclass{article}&#10;\usepackage{amsmath}&#10;\usepackage{amsfonts}&#10;\pagestyle{empty}&#10;\begin{document}&#10;\begin{equation*}&#10;    \begin{cases}M(q)\ddot{q} + C(q, \dot{q})\dot{q} + G(q) +  A^T(q)\mathbf{\lambda}  = \tau + J^T f_{ext} \\&#10;    A(q)\dot{q} = 0&#10;    \end{cases}&#10;\end{equation*}&#10;\end{document}" title="IguanaTex Bitmap Display">
            <a:extLst>
              <a:ext uri="{FF2B5EF4-FFF2-40B4-BE49-F238E27FC236}">
                <a16:creationId xmlns:a16="http://schemas.microsoft.com/office/drawing/2014/main" id="{0E6D6680-8A9D-2EC8-D29C-6A6739572F05}"/>
              </a:ext>
            </a:extLst>
          </p:cNvPr>
          <p:cNvPicPr>
            <a:picLocks noChangeAspect="1"/>
          </p:cNvPicPr>
          <p:nvPr>
            <p:custDataLst>
              <p:tags r:id="rId3"/>
            </p:custDataLst>
          </p:nvPr>
        </p:nvPicPr>
        <p:blipFill>
          <a:blip r:embed="rId12"/>
          <a:stretch>
            <a:fillRect/>
          </a:stretch>
        </p:blipFill>
        <p:spPr>
          <a:xfrm>
            <a:off x="1418859" y="2814630"/>
            <a:ext cx="5540108" cy="765212"/>
          </a:xfrm>
          <a:prstGeom prst="rect">
            <a:avLst/>
          </a:prstGeom>
        </p:spPr>
      </p:pic>
      <p:pic>
        <p:nvPicPr>
          <p:cNvPr id="30" name="Picture 29" descr="IguanaTex Bitmap Display&#10;&#10;\documentclass{article}&#10;\usepackage{amsmath}&#10;\usepackage{amsfonts}&#10;\pagestyle{empty}&#10;\begin{document}&#10;&#10;&#10;$p_i = [p_{i_x}, p_{i_y}, p_{i_z}]^T \in \mathbb{R}^3$&#10;&#10;\end{document}">
            <a:extLst>
              <a:ext uri="{FF2B5EF4-FFF2-40B4-BE49-F238E27FC236}">
                <a16:creationId xmlns:a16="http://schemas.microsoft.com/office/drawing/2014/main" id="{56FE8CED-2FA2-55FC-730E-1B9960B3A04D}"/>
              </a:ext>
            </a:extLst>
          </p:cNvPr>
          <p:cNvPicPr>
            <a:picLocks noChangeAspect="1"/>
          </p:cNvPicPr>
          <p:nvPr>
            <p:custDataLst>
              <p:tags r:id="rId4"/>
            </p:custDataLst>
          </p:nvPr>
        </p:nvPicPr>
        <p:blipFill>
          <a:blip r:embed="rId13"/>
          <a:stretch>
            <a:fillRect/>
          </a:stretch>
        </p:blipFill>
        <p:spPr>
          <a:xfrm>
            <a:off x="4735709" y="1944692"/>
            <a:ext cx="2629279" cy="308569"/>
          </a:xfrm>
          <a:prstGeom prst="rect">
            <a:avLst/>
          </a:prstGeom>
        </p:spPr>
      </p:pic>
      <p:pic>
        <p:nvPicPr>
          <p:cNvPr id="28" name="Picture 27" descr="IguanaTex Bitmap Display&#10;&#10;\documentclass{article}&#10;\usepackage{amsmath}&#10;\usepackage{amsfonts}&#10;\pagestyle{empty}&#10;\begin{document}&#10;&#10;$\theta_i = [\theta_{i1}, \theta_{i2}, \theta_{i3}]^T \in \mathbb{R}^3$&#10;&#10;&#10;\end{document}">
            <a:extLst>
              <a:ext uri="{FF2B5EF4-FFF2-40B4-BE49-F238E27FC236}">
                <a16:creationId xmlns:a16="http://schemas.microsoft.com/office/drawing/2014/main" id="{162CF479-F205-155C-90BD-269152D84240}"/>
              </a:ext>
            </a:extLst>
          </p:cNvPr>
          <p:cNvPicPr>
            <a:picLocks noChangeAspect="1"/>
          </p:cNvPicPr>
          <p:nvPr>
            <p:custDataLst>
              <p:tags r:id="rId5"/>
            </p:custDataLst>
          </p:nvPr>
        </p:nvPicPr>
        <p:blipFill>
          <a:blip r:embed="rId14"/>
          <a:stretch>
            <a:fillRect/>
          </a:stretch>
        </p:blipFill>
        <p:spPr>
          <a:xfrm>
            <a:off x="1668135" y="2000151"/>
            <a:ext cx="2552979" cy="280517"/>
          </a:xfrm>
          <a:prstGeom prst="rect">
            <a:avLst/>
          </a:prstGeom>
        </p:spPr>
      </p:pic>
      <p:pic>
        <p:nvPicPr>
          <p:cNvPr id="10" name="Immagine 6">
            <a:extLst>
              <a:ext uri="{FF2B5EF4-FFF2-40B4-BE49-F238E27FC236}">
                <a16:creationId xmlns:a16="http://schemas.microsoft.com/office/drawing/2014/main" id="{0E0D72BD-8122-1FE5-2421-404424D9F8C9}"/>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49495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2ECA-BE92-FBAD-09AB-0CA932AB2A35}"/>
              </a:ext>
            </a:extLst>
          </p:cNvPr>
          <p:cNvSpPr>
            <a:spLocks noGrp="1"/>
          </p:cNvSpPr>
          <p:nvPr>
            <p:ph type="title"/>
          </p:nvPr>
        </p:nvSpPr>
        <p:spPr/>
        <p:txBody>
          <a:bodyPr/>
          <a:lstStyle/>
          <a:p>
            <a:r>
              <a:rPr lang="en-US"/>
              <a:t>Ghost slide per il </a:t>
            </a:r>
            <a:r>
              <a:rPr lang="en-US" err="1"/>
              <a:t>disegno</a:t>
            </a:r>
            <a:endParaRPr lang="en-US"/>
          </a:p>
        </p:txBody>
      </p:sp>
      <p:sp>
        <p:nvSpPr>
          <p:cNvPr id="4" name="Slide Number Placeholder 3">
            <a:extLst>
              <a:ext uri="{FF2B5EF4-FFF2-40B4-BE49-F238E27FC236}">
                <a16:creationId xmlns:a16="http://schemas.microsoft.com/office/drawing/2014/main" id="{50822B18-6E5B-E564-8DFD-974BA5A9F3EA}"/>
              </a:ext>
            </a:extLst>
          </p:cNvPr>
          <p:cNvSpPr>
            <a:spLocks noGrp="1"/>
          </p:cNvSpPr>
          <p:nvPr>
            <p:ph type="sldNum" sz="quarter" idx="12"/>
          </p:nvPr>
        </p:nvSpPr>
        <p:spPr/>
        <p:txBody>
          <a:bodyPr/>
          <a:lstStyle/>
          <a:p>
            <a:fld id="{82ABA8FE-DFE8-6641-960E-40AFDC006581}" type="slidenum">
              <a:rPr lang="it-IT" smtClean="0"/>
              <a:t>14</a:t>
            </a:fld>
            <a:endParaRPr lang="it-IT"/>
          </a:p>
        </p:txBody>
      </p:sp>
      <p:pic>
        <p:nvPicPr>
          <p:cNvPr id="5" name="Picture 4">
            <a:extLst>
              <a:ext uri="{FF2B5EF4-FFF2-40B4-BE49-F238E27FC236}">
                <a16:creationId xmlns:a16="http://schemas.microsoft.com/office/drawing/2014/main" id="{361AE609-743B-E9E8-35FF-1D5BA585C9CC}"/>
              </a:ext>
            </a:extLst>
          </p:cNvPr>
          <p:cNvPicPr>
            <a:picLocks noChangeAspect="1"/>
          </p:cNvPicPr>
          <p:nvPr/>
        </p:nvPicPr>
        <p:blipFill>
          <a:blip r:embed="rId2"/>
          <a:stretch>
            <a:fillRect/>
          </a:stretch>
        </p:blipFill>
        <p:spPr>
          <a:xfrm>
            <a:off x="7195007" y="1935308"/>
            <a:ext cx="4926423" cy="4019540"/>
          </a:xfrm>
          <a:prstGeom prst="rect">
            <a:avLst/>
          </a:prstGeom>
        </p:spPr>
      </p:pic>
      <p:cxnSp>
        <p:nvCxnSpPr>
          <p:cNvPr id="6" name="Straight Arrow Connector 5">
            <a:extLst>
              <a:ext uri="{FF2B5EF4-FFF2-40B4-BE49-F238E27FC236}">
                <a16:creationId xmlns:a16="http://schemas.microsoft.com/office/drawing/2014/main" id="{A539E074-83C8-EC40-E6D6-345F1229ACB9}"/>
              </a:ext>
            </a:extLst>
          </p:cNvPr>
          <p:cNvCxnSpPr>
            <a:cxnSpLocks/>
          </p:cNvCxnSpPr>
          <p:nvPr/>
        </p:nvCxnSpPr>
        <p:spPr>
          <a:xfrm flipV="1">
            <a:off x="9881948" y="2306740"/>
            <a:ext cx="14239" cy="296487"/>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6B4A8207-EFD8-FCA9-BE74-D7DB9C1E12C2}"/>
              </a:ext>
            </a:extLst>
          </p:cNvPr>
          <p:cNvCxnSpPr>
            <a:cxnSpLocks/>
          </p:cNvCxnSpPr>
          <p:nvPr/>
        </p:nvCxnSpPr>
        <p:spPr>
          <a:xfrm flipV="1">
            <a:off x="9891834" y="2541365"/>
            <a:ext cx="372934" cy="96844"/>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67F10ED2-0694-B2BD-C131-013A8273A4EE}"/>
              </a:ext>
            </a:extLst>
          </p:cNvPr>
          <p:cNvCxnSpPr>
            <a:cxnSpLocks/>
          </p:cNvCxnSpPr>
          <p:nvPr/>
        </p:nvCxnSpPr>
        <p:spPr>
          <a:xfrm>
            <a:off x="9881948" y="2623458"/>
            <a:ext cx="98930" cy="32508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1C21225-D710-E36A-4952-1D079C580CA5}"/>
                  </a:ext>
                </a:extLst>
              </p:cNvPr>
              <p:cNvSpPr txBox="1"/>
              <p:nvPr/>
            </p:nvSpPr>
            <p:spPr>
              <a:xfrm>
                <a:off x="9456646" y="2623458"/>
                <a:ext cx="534118" cy="307777"/>
              </a:xfrm>
              <a:prstGeom prst="rect">
                <a:avLst/>
              </a:prstGeom>
              <a:noFill/>
            </p:spPr>
            <p:txBody>
              <a:bodyPr wrap="square" rtlCol="0">
                <a:spAutoFit/>
              </a:bodyPr>
              <a:lstStyle/>
              <a:p>
                <a14:m>
                  <m:oMath xmlns:m="http://schemas.openxmlformats.org/officeDocument/2006/math">
                    <m:d>
                      <m:dPr>
                        <m:begChr m:val="{"/>
                        <m:endChr m:val="}"/>
                        <m:ctrlPr>
                          <a:rPr lang="en-GB" sz="1200" b="0" i="1" smtClean="0">
                            <a:solidFill>
                              <a:srgbClr val="3E30F8"/>
                            </a:solidFill>
                            <a:latin typeface="Cambria Math" panose="02040503050406030204" pitchFamily="18" charset="0"/>
                          </a:rPr>
                        </m:ctrlPr>
                      </m:dPr>
                      <m:e>
                        <m:sSub>
                          <m:sSubPr>
                            <m:ctrlPr>
                              <a:rPr lang="en-GB" sz="1200" b="0" i="1" smtClean="0">
                                <a:solidFill>
                                  <a:srgbClr val="3E30F8"/>
                                </a:solidFill>
                                <a:latin typeface="Cambria Math" panose="02040503050406030204" pitchFamily="18" charset="0"/>
                              </a:rPr>
                            </m:ctrlPr>
                          </m:sSubPr>
                          <m:e>
                            <m:r>
                              <a:rPr lang="en-GB" sz="1200" b="0" i="1" smtClean="0">
                                <a:solidFill>
                                  <a:srgbClr val="3E30F8"/>
                                </a:solidFill>
                                <a:latin typeface="Cambria Math" panose="02040503050406030204" pitchFamily="18" charset="0"/>
                              </a:rPr>
                              <m:t>𝐵</m:t>
                            </m:r>
                          </m:e>
                          <m:sub>
                            <m:r>
                              <a:rPr lang="en-GB" sz="1200" b="0" i="1" smtClean="0">
                                <a:solidFill>
                                  <a:srgbClr val="3E30F8"/>
                                </a:solidFill>
                                <a:latin typeface="Cambria Math" panose="02040503050406030204" pitchFamily="18" charset="0"/>
                              </a:rPr>
                              <m:t>𝑖</m:t>
                            </m:r>
                          </m:sub>
                        </m:sSub>
                      </m:e>
                    </m:d>
                  </m:oMath>
                </a14:m>
                <a:r>
                  <a:rPr lang="en-US" sz="1400">
                    <a:solidFill>
                      <a:srgbClr val="00B050"/>
                    </a:solidFill>
                  </a:rPr>
                  <a:t> </a:t>
                </a:r>
              </a:p>
            </p:txBody>
          </p:sp>
        </mc:Choice>
        <mc:Fallback>
          <p:sp>
            <p:nvSpPr>
              <p:cNvPr id="9" name="TextBox 8">
                <a:extLst>
                  <a:ext uri="{FF2B5EF4-FFF2-40B4-BE49-F238E27FC236}">
                    <a16:creationId xmlns:a16="http://schemas.microsoft.com/office/drawing/2014/main" id="{D1C21225-D710-E36A-4952-1D079C580CA5}"/>
                  </a:ext>
                </a:extLst>
              </p:cNvPr>
              <p:cNvSpPr txBox="1">
                <a:spLocks noRot="1" noChangeAspect="1" noMove="1" noResize="1" noEditPoints="1" noAdjustHandles="1" noChangeArrowheads="1" noChangeShapeType="1" noTextEdit="1"/>
              </p:cNvSpPr>
              <p:nvPr/>
            </p:nvSpPr>
            <p:spPr>
              <a:xfrm>
                <a:off x="9456646" y="2623458"/>
                <a:ext cx="534118" cy="307777"/>
              </a:xfrm>
              <a:prstGeom prst="rect">
                <a:avLst/>
              </a:prstGeom>
              <a:blipFill>
                <a:blip r:embed="rId3"/>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8518333-D6CE-F87B-67BE-380C791B152E}"/>
              </a:ext>
            </a:extLst>
          </p:cNvPr>
          <p:cNvSpPr/>
          <p:nvPr/>
        </p:nvSpPr>
        <p:spPr>
          <a:xfrm>
            <a:off x="9824696" y="2584544"/>
            <a:ext cx="91640" cy="92948"/>
          </a:xfrm>
          <a:prstGeom prst="ellipse">
            <a:avLst/>
          </a:prstGeom>
          <a:solidFill>
            <a:srgbClr val="3E30F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F81BB69-7D6B-ED3C-B0DB-052B32DE8A2A}"/>
              </a:ext>
            </a:extLst>
          </p:cNvPr>
          <p:cNvCxnSpPr>
            <a:cxnSpLocks/>
          </p:cNvCxnSpPr>
          <p:nvPr/>
        </p:nvCxnSpPr>
        <p:spPr>
          <a:xfrm flipV="1">
            <a:off x="10151936" y="3396570"/>
            <a:ext cx="173864" cy="19566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DFB67974-6AD0-69F3-9153-42A10A9D2E6F}"/>
              </a:ext>
            </a:extLst>
          </p:cNvPr>
          <p:cNvCxnSpPr>
            <a:cxnSpLocks/>
          </p:cNvCxnSpPr>
          <p:nvPr/>
        </p:nvCxnSpPr>
        <p:spPr>
          <a:xfrm flipV="1">
            <a:off x="10194820" y="3556116"/>
            <a:ext cx="271113" cy="4647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BDA4800B-1510-69FC-87CE-2ADCCB968654}"/>
              </a:ext>
            </a:extLst>
          </p:cNvPr>
          <p:cNvCxnSpPr>
            <a:cxnSpLocks/>
          </p:cNvCxnSpPr>
          <p:nvPr/>
        </p:nvCxnSpPr>
        <p:spPr>
          <a:xfrm>
            <a:off x="10167201" y="3652564"/>
            <a:ext cx="55239" cy="29762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6D87F12-7131-5192-2558-0D64B3534949}"/>
                  </a:ext>
                </a:extLst>
              </p:cNvPr>
              <p:cNvSpPr txBox="1"/>
              <p:nvPr/>
            </p:nvSpPr>
            <p:spPr>
              <a:xfrm>
                <a:off x="9632195" y="3493599"/>
                <a:ext cx="534118" cy="307777"/>
              </a:xfrm>
              <a:prstGeom prst="rect">
                <a:avLst/>
              </a:prstGeom>
              <a:noFill/>
            </p:spPr>
            <p:txBody>
              <a:bodyPr wrap="square" rtlCol="0">
                <a:spAutoFit/>
              </a:bodyPr>
              <a:lstStyle/>
              <a:p>
                <a14:m>
                  <m:oMath xmlns:m="http://schemas.openxmlformats.org/officeDocument/2006/math">
                    <m:d>
                      <m:dPr>
                        <m:begChr m:val="{"/>
                        <m:endChr m:val="}"/>
                        <m:ctrlPr>
                          <a:rPr lang="en-GB" sz="1200" b="0" i="1" smtClean="0">
                            <a:solidFill>
                              <a:srgbClr val="FF0000"/>
                            </a:solidFill>
                            <a:latin typeface="Cambria Math" panose="02040503050406030204" pitchFamily="18" charset="0"/>
                          </a:rPr>
                        </m:ctrlPr>
                      </m:dPr>
                      <m:e>
                        <m:sSub>
                          <m:sSubPr>
                            <m:ctrlPr>
                              <a:rPr lang="en-GB" sz="1200" b="0" i="1" smtClean="0">
                                <a:solidFill>
                                  <a:srgbClr val="FF0000"/>
                                </a:solidFill>
                                <a:latin typeface="Cambria Math" panose="02040503050406030204" pitchFamily="18" charset="0"/>
                              </a:rPr>
                            </m:ctrlPr>
                          </m:sSubPr>
                          <m:e>
                            <m:r>
                              <a:rPr lang="en-GB" sz="1200" b="0" i="1" smtClean="0">
                                <a:solidFill>
                                  <a:srgbClr val="FF0000"/>
                                </a:solidFill>
                                <a:latin typeface="Cambria Math" panose="02040503050406030204" pitchFamily="18" charset="0"/>
                              </a:rPr>
                              <m:t>𝑇</m:t>
                            </m:r>
                          </m:e>
                          <m:sub>
                            <m:r>
                              <a:rPr lang="en-GB" sz="1200" b="0" i="1" smtClean="0">
                                <a:solidFill>
                                  <a:srgbClr val="FF0000"/>
                                </a:solidFill>
                                <a:latin typeface="Cambria Math" panose="02040503050406030204" pitchFamily="18" charset="0"/>
                              </a:rPr>
                              <m:t>𝑖</m:t>
                            </m:r>
                            <m:r>
                              <a:rPr lang="en-GB" sz="1200" b="0" i="1" smtClean="0">
                                <a:solidFill>
                                  <a:srgbClr val="FF0000"/>
                                </a:solidFill>
                                <a:latin typeface="Cambria Math" panose="02040503050406030204" pitchFamily="18" charset="0"/>
                              </a:rPr>
                              <m:t>1</m:t>
                            </m:r>
                          </m:sub>
                        </m:sSub>
                      </m:e>
                    </m:d>
                  </m:oMath>
                </a14:m>
                <a:r>
                  <a:rPr lang="en-US" sz="1400">
                    <a:solidFill>
                      <a:srgbClr val="FF0000"/>
                    </a:solidFill>
                  </a:rPr>
                  <a:t> </a:t>
                </a:r>
              </a:p>
            </p:txBody>
          </p:sp>
        </mc:Choice>
        <mc:Fallback>
          <p:sp>
            <p:nvSpPr>
              <p:cNvPr id="14" name="TextBox 13">
                <a:extLst>
                  <a:ext uri="{FF2B5EF4-FFF2-40B4-BE49-F238E27FC236}">
                    <a16:creationId xmlns:a16="http://schemas.microsoft.com/office/drawing/2014/main" id="{66D87F12-7131-5192-2558-0D64B3534949}"/>
                  </a:ext>
                </a:extLst>
              </p:cNvPr>
              <p:cNvSpPr txBox="1">
                <a:spLocks noRot="1" noChangeAspect="1" noMove="1" noResize="1" noEditPoints="1" noAdjustHandles="1" noChangeArrowheads="1" noChangeShapeType="1" noTextEdit="1"/>
              </p:cNvSpPr>
              <p:nvPr/>
            </p:nvSpPr>
            <p:spPr>
              <a:xfrm>
                <a:off x="9632195" y="3493599"/>
                <a:ext cx="534118" cy="307777"/>
              </a:xfrm>
              <a:prstGeom prst="rect">
                <a:avLst/>
              </a:prstGeom>
              <a:blipFill>
                <a:blip r:embed="rId4"/>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2A8A1109-CA04-7C19-C666-63995CEC0A74}"/>
              </a:ext>
            </a:extLst>
          </p:cNvPr>
          <p:cNvSpPr/>
          <p:nvPr/>
        </p:nvSpPr>
        <p:spPr>
          <a:xfrm>
            <a:off x="10105119" y="3571860"/>
            <a:ext cx="91640" cy="92948"/>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BE3D57-FC37-DF14-B858-76A96C9C430D}"/>
              </a:ext>
            </a:extLst>
          </p:cNvPr>
          <p:cNvSpPr txBox="1"/>
          <p:nvPr/>
        </p:nvSpPr>
        <p:spPr>
          <a:xfrm>
            <a:off x="9609046" y="2775858"/>
            <a:ext cx="534118" cy="307777"/>
          </a:xfrm>
          <a:prstGeom prst="rect">
            <a:avLst/>
          </a:prstGeom>
          <a:noFill/>
        </p:spPr>
        <p:txBody>
          <a:bodyPr wrap="square" rtlCol="0">
            <a:spAutoFit/>
          </a:bodyPr>
          <a:lstStyle/>
          <a:p>
            <a:r>
              <a:rPr lang="en-US" sz="1400">
                <a:solidFill>
                  <a:srgbClr val="00B050"/>
                </a:solidFill>
              </a:rPr>
              <a:t>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5FFC95C-D408-1A06-809E-AAB55929C28A}"/>
                  </a:ext>
                </a:extLst>
              </p:cNvPr>
              <p:cNvSpPr txBox="1"/>
              <p:nvPr/>
            </p:nvSpPr>
            <p:spPr>
              <a:xfrm>
                <a:off x="10036503" y="2726086"/>
                <a:ext cx="1417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𝑥</m:t>
                      </m:r>
                    </m:oMath>
                  </m:oMathPara>
                </a14:m>
                <a:endParaRPr lang="en-US">
                  <a:solidFill>
                    <a:schemeClr val="accent1">
                      <a:lumMod val="75000"/>
                    </a:schemeClr>
                  </a:solidFill>
                </a:endParaRPr>
              </a:p>
            </p:txBody>
          </p:sp>
        </mc:Choice>
        <mc:Fallback>
          <p:sp>
            <p:nvSpPr>
              <p:cNvPr id="17" name="TextBox 16">
                <a:extLst>
                  <a:ext uri="{FF2B5EF4-FFF2-40B4-BE49-F238E27FC236}">
                    <a16:creationId xmlns:a16="http://schemas.microsoft.com/office/drawing/2014/main" id="{25FFC95C-D408-1A06-809E-AAB55929C28A}"/>
                  </a:ext>
                </a:extLst>
              </p:cNvPr>
              <p:cNvSpPr txBox="1">
                <a:spLocks noRot="1" noChangeAspect="1" noMove="1" noResize="1" noEditPoints="1" noAdjustHandles="1" noChangeArrowheads="1" noChangeShapeType="1" noTextEdit="1"/>
              </p:cNvSpPr>
              <p:nvPr/>
            </p:nvSpPr>
            <p:spPr>
              <a:xfrm>
                <a:off x="10036503" y="2726086"/>
                <a:ext cx="141705" cy="215444"/>
              </a:xfrm>
              <a:prstGeom prst="rect">
                <a:avLst/>
              </a:prstGeom>
              <a:blipFill>
                <a:blip r:embed="rId5"/>
                <a:stretch>
                  <a:fillRect l="-16667" r="-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35BBDCA-34F0-4CF6-2CF2-981D05F51179}"/>
                  </a:ext>
                </a:extLst>
              </p:cNvPr>
              <p:cNvSpPr txBox="1"/>
              <p:nvPr/>
            </p:nvSpPr>
            <p:spPr>
              <a:xfrm>
                <a:off x="10264475" y="2476822"/>
                <a:ext cx="1441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𝑦</m:t>
                      </m:r>
                    </m:oMath>
                  </m:oMathPara>
                </a14:m>
                <a:endParaRPr lang="en-US">
                  <a:solidFill>
                    <a:schemeClr val="accent1">
                      <a:lumMod val="75000"/>
                    </a:schemeClr>
                  </a:solidFill>
                </a:endParaRPr>
              </a:p>
            </p:txBody>
          </p:sp>
        </mc:Choice>
        <mc:Fallback>
          <p:sp>
            <p:nvSpPr>
              <p:cNvPr id="18" name="TextBox 17">
                <a:extLst>
                  <a:ext uri="{FF2B5EF4-FFF2-40B4-BE49-F238E27FC236}">
                    <a16:creationId xmlns:a16="http://schemas.microsoft.com/office/drawing/2014/main" id="{835BBDCA-34F0-4CF6-2CF2-981D05F51179}"/>
                  </a:ext>
                </a:extLst>
              </p:cNvPr>
              <p:cNvSpPr txBox="1">
                <a:spLocks noRot="1" noChangeAspect="1" noMove="1" noResize="1" noEditPoints="1" noAdjustHandles="1" noChangeArrowheads="1" noChangeShapeType="1" noTextEdit="1"/>
              </p:cNvSpPr>
              <p:nvPr/>
            </p:nvSpPr>
            <p:spPr>
              <a:xfrm>
                <a:off x="10264475" y="2476822"/>
                <a:ext cx="144142" cy="215444"/>
              </a:xfrm>
              <a:prstGeom prst="rect">
                <a:avLst/>
              </a:prstGeom>
              <a:blipFill>
                <a:blip r:embed="rId6"/>
                <a:stretch>
                  <a:fillRect l="-34783" r="-26087"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21A2AC7-FFE4-5D03-E373-E8DE997AE4FD}"/>
                  </a:ext>
                </a:extLst>
              </p:cNvPr>
              <p:cNvSpPr txBox="1"/>
              <p:nvPr/>
            </p:nvSpPr>
            <p:spPr>
              <a:xfrm>
                <a:off x="9774631" y="2105772"/>
                <a:ext cx="1297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𝑧</m:t>
                      </m:r>
                    </m:oMath>
                  </m:oMathPara>
                </a14:m>
                <a:endParaRPr lang="en-US">
                  <a:solidFill>
                    <a:schemeClr val="accent1">
                      <a:lumMod val="50000"/>
                    </a:schemeClr>
                  </a:solidFill>
                </a:endParaRPr>
              </a:p>
            </p:txBody>
          </p:sp>
        </mc:Choice>
        <mc:Fallback>
          <p:sp>
            <p:nvSpPr>
              <p:cNvPr id="19" name="TextBox 18">
                <a:extLst>
                  <a:ext uri="{FF2B5EF4-FFF2-40B4-BE49-F238E27FC236}">
                    <a16:creationId xmlns:a16="http://schemas.microsoft.com/office/drawing/2014/main" id="{321A2AC7-FFE4-5D03-E373-E8DE997AE4FD}"/>
                  </a:ext>
                </a:extLst>
              </p:cNvPr>
              <p:cNvSpPr txBox="1">
                <a:spLocks noRot="1" noChangeAspect="1" noMove="1" noResize="1" noEditPoints="1" noAdjustHandles="1" noChangeArrowheads="1" noChangeShapeType="1" noTextEdit="1"/>
              </p:cNvSpPr>
              <p:nvPr/>
            </p:nvSpPr>
            <p:spPr>
              <a:xfrm>
                <a:off x="9774631" y="2105772"/>
                <a:ext cx="129716" cy="215444"/>
              </a:xfrm>
              <a:prstGeom prst="rect">
                <a:avLst/>
              </a:prstGeom>
              <a:blipFill>
                <a:blip r:embed="rId7"/>
                <a:stretch>
                  <a:fillRect l="-18182" r="-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2459A24-5BCD-6E63-1929-95E09CA63681}"/>
                  </a:ext>
                </a:extLst>
              </p:cNvPr>
              <p:cNvSpPr txBox="1"/>
              <p:nvPr/>
            </p:nvSpPr>
            <p:spPr>
              <a:xfrm>
                <a:off x="9990764" y="3778017"/>
                <a:ext cx="1417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rgbClr val="FF0000"/>
                          </a:solidFill>
                          <a:latin typeface="Cambria Math" panose="02040503050406030204" pitchFamily="18" charset="0"/>
                        </a:rPr>
                        <m:t>𝑥</m:t>
                      </m:r>
                    </m:oMath>
                  </m:oMathPara>
                </a14:m>
                <a:endParaRPr lang="en-US">
                  <a:solidFill>
                    <a:schemeClr val="accent1">
                      <a:lumMod val="75000"/>
                    </a:schemeClr>
                  </a:solidFill>
                </a:endParaRPr>
              </a:p>
            </p:txBody>
          </p:sp>
        </mc:Choice>
        <mc:Fallback>
          <p:sp>
            <p:nvSpPr>
              <p:cNvPr id="20" name="TextBox 19">
                <a:extLst>
                  <a:ext uri="{FF2B5EF4-FFF2-40B4-BE49-F238E27FC236}">
                    <a16:creationId xmlns:a16="http://schemas.microsoft.com/office/drawing/2014/main" id="{22459A24-5BCD-6E63-1929-95E09CA63681}"/>
                  </a:ext>
                </a:extLst>
              </p:cNvPr>
              <p:cNvSpPr txBox="1">
                <a:spLocks noRot="1" noChangeAspect="1" noMove="1" noResize="1" noEditPoints="1" noAdjustHandles="1" noChangeArrowheads="1" noChangeShapeType="1" noTextEdit="1"/>
              </p:cNvSpPr>
              <p:nvPr/>
            </p:nvSpPr>
            <p:spPr>
              <a:xfrm>
                <a:off x="9990764" y="3778017"/>
                <a:ext cx="141705" cy="215444"/>
              </a:xfrm>
              <a:prstGeom prst="rect">
                <a:avLst/>
              </a:prstGeom>
              <a:blipFill>
                <a:blip r:embed="rId8"/>
                <a:stretch>
                  <a:fillRect l="-21739" r="-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EF16072-B498-4D95-6F65-F6B3538B08DC}"/>
                  </a:ext>
                </a:extLst>
              </p:cNvPr>
              <p:cNvSpPr txBox="1"/>
              <p:nvPr/>
            </p:nvSpPr>
            <p:spPr>
              <a:xfrm>
                <a:off x="10308784" y="3570291"/>
                <a:ext cx="1441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rgbClr val="FF0000"/>
                          </a:solidFill>
                          <a:latin typeface="Cambria Math" panose="02040503050406030204" pitchFamily="18" charset="0"/>
                        </a:rPr>
                        <m:t>𝑦</m:t>
                      </m:r>
                    </m:oMath>
                  </m:oMathPara>
                </a14:m>
                <a:endParaRPr lang="en-US">
                  <a:solidFill>
                    <a:srgbClr val="FF0000"/>
                  </a:solidFill>
                </a:endParaRPr>
              </a:p>
            </p:txBody>
          </p:sp>
        </mc:Choice>
        <mc:Fallback>
          <p:sp>
            <p:nvSpPr>
              <p:cNvPr id="21" name="TextBox 20">
                <a:extLst>
                  <a:ext uri="{FF2B5EF4-FFF2-40B4-BE49-F238E27FC236}">
                    <a16:creationId xmlns:a16="http://schemas.microsoft.com/office/drawing/2014/main" id="{CEF16072-B498-4D95-6F65-F6B3538B08DC}"/>
                  </a:ext>
                </a:extLst>
              </p:cNvPr>
              <p:cNvSpPr txBox="1">
                <a:spLocks noRot="1" noChangeAspect="1" noMove="1" noResize="1" noEditPoints="1" noAdjustHandles="1" noChangeArrowheads="1" noChangeShapeType="1" noTextEdit="1"/>
              </p:cNvSpPr>
              <p:nvPr/>
            </p:nvSpPr>
            <p:spPr>
              <a:xfrm>
                <a:off x="10308784" y="3570291"/>
                <a:ext cx="144142" cy="215444"/>
              </a:xfrm>
              <a:prstGeom prst="rect">
                <a:avLst/>
              </a:prstGeom>
              <a:blipFill>
                <a:blip r:embed="rId9"/>
                <a:stretch>
                  <a:fillRect l="-29167" r="-25000" b="-2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17DD135-078A-038F-B0A6-907AAB693306}"/>
                  </a:ext>
                </a:extLst>
              </p:cNvPr>
              <p:cNvSpPr txBox="1"/>
              <p:nvPr/>
            </p:nvSpPr>
            <p:spPr>
              <a:xfrm>
                <a:off x="10154778" y="3206597"/>
                <a:ext cx="1297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rgbClr val="FF0000"/>
                          </a:solidFill>
                          <a:latin typeface="Cambria Math" panose="02040503050406030204" pitchFamily="18" charset="0"/>
                        </a:rPr>
                        <m:t>𝑧</m:t>
                      </m:r>
                    </m:oMath>
                  </m:oMathPara>
                </a14:m>
                <a:endParaRPr lang="en-US">
                  <a:solidFill>
                    <a:schemeClr val="accent1">
                      <a:lumMod val="50000"/>
                    </a:schemeClr>
                  </a:solidFill>
                </a:endParaRPr>
              </a:p>
            </p:txBody>
          </p:sp>
        </mc:Choice>
        <mc:Fallback>
          <p:sp>
            <p:nvSpPr>
              <p:cNvPr id="22" name="TextBox 21">
                <a:extLst>
                  <a:ext uri="{FF2B5EF4-FFF2-40B4-BE49-F238E27FC236}">
                    <a16:creationId xmlns:a16="http://schemas.microsoft.com/office/drawing/2014/main" id="{A17DD135-078A-038F-B0A6-907AAB693306}"/>
                  </a:ext>
                </a:extLst>
              </p:cNvPr>
              <p:cNvSpPr txBox="1">
                <a:spLocks noRot="1" noChangeAspect="1" noMove="1" noResize="1" noEditPoints="1" noAdjustHandles="1" noChangeArrowheads="1" noChangeShapeType="1" noTextEdit="1"/>
              </p:cNvSpPr>
              <p:nvPr/>
            </p:nvSpPr>
            <p:spPr>
              <a:xfrm>
                <a:off x="10154778" y="3206597"/>
                <a:ext cx="129716" cy="215444"/>
              </a:xfrm>
              <a:prstGeom prst="rect">
                <a:avLst/>
              </a:prstGeom>
              <a:blipFill>
                <a:blip r:embed="rId10"/>
                <a:stretch>
                  <a:fillRect l="-23810"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FDC800D-C7C2-2DD5-3E23-3F9B751BB7CB}"/>
                  </a:ext>
                </a:extLst>
              </p:cNvPr>
              <p:cNvSpPr txBox="1"/>
              <p:nvPr/>
            </p:nvSpPr>
            <p:spPr>
              <a:xfrm>
                <a:off x="10363834" y="3163731"/>
                <a:ext cx="26404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𝜃</m:t>
                          </m:r>
                        </m:e>
                        <m:sub>
                          <m:r>
                            <a:rPr lang="it-IT" sz="1400" b="0" i="1" smtClean="0">
                              <a:latin typeface="Cambria Math" panose="02040503050406030204" pitchFamily="18" charset="0"/>
                            </a:rPr>
                            <m:t>𝑖</m:t>
                          </m:r>
                          <m:r>
                            <a:rPr lang="it-IT" sz="1400" b="0" i="1" smtClean="0">
                              <a:latin typeface="Cambria Math" panose="02040503050406030204" pitchFamily="18" charset="0"/>
                            </a:rPr>
                            <m:t>1</m:t>
                          </m:r>
                        </m:sub>
                      </m:sSub>
                    </m:oMath>
                  </m:oMathPara>
                </a14:m>
                <a:endParaRPr lang="en-US"/>
              </a:p>
            </p:txBody>
          </p:sp>
        </mc:Choice>
        <mc:Fallback>
          <p:sp>
            <p:nvSpPr>
              <p:cNvPr id="23" name="TextBox 22">
                <a:extLst>
                  <a:ext uri="{FF2B5EF4-FFF2-40B4-BE49-F238E27FC236}">
                    <a16:creationId xmlns:a16="http://schemas.microsoft.com/office/drawing/2014/main" id="{DFDC800D-C7C2-2DD5-3E23-3F9B751BB7CB}"/>
                  </a:ext>
                </a:extLst>
              </p:cNvPr>
              <p:cNvSpPr txBox="1">
                <a:spLocks noRot="1" noChangeAspect="1" noMove="1" noResize="1" noEditPoints="1" noAdjustHandles="1" noChangeArrowheads="1" noChangeShapeType="1" noTextEdit="1"/>
              </p:cNvSpPr>
              <p:nvPr/>
            </p:nvSpPr>
            <p:spPr>
              <a:xfrm>
                <a:off x="10363834" y="3163731"/>
                <a:ext cx="264047" cy="215444"/>
              </a:xfrm>
              <a:prstGeom prst="rect">
                <a:avLst/>
              </a:prstGeom>
              <a:blipFill>
                <a:blip r:embed="rId11"/>
                <a:stretch>
                  <a:fillRect l="-16279" r="-6977" b="-14286"/>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F50ED595-95A9-C0B7-3783-ADF97A331971}"/>
              </a:ext>
            </a:extLst>
          </p:cNvPr>
          <p:cNvCxnSpPr>
            <a:cxnSpLocks/>
          </p:cNvCxnSpPr>
          <p:nvPr/>
        </p:nvCxnSpPr>
        <p:spPr>
          <a:xfrm flipH="1" flipV="1">
            <a:off x="9028913" y="2502124"/>
            <a:ext cx="795783" cy="12133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DF29D61-909B-5810-5243-84259684754E}"/>
              </a:ext>
            </a:extLst>
          </p:cNvPr>
          <p:cNvCxnSpPr>
            <a:cxnSpLocks/>
          </p:cNvCxnSpPr>
          <p:nvPr/>
        </p:nvCxnSpPr>
        <p:spPr>
          <a:xfrm flipH="1" flipV="1">
            <a:off x="9609046" y="5488953"/>
            <a:ext cx="165585" cy="12133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987ECDE-4073-9C5D-BC68-777A4E4AB77E}"/>
              </a:ext>
            </a:extLst>
          </p:cNvPr>
          <p:cNvCxnSpPr>
            <a:cxnSpLocks/>
          </p:cNvCxnSpPr>
          <p:nvPr/>
        </p:nvCxnSpPr>
        <p:spPr>
          <a:xfrm flipH="1">
            <a:off x="7880808" y="2476822"/>
            <a:ext cx="1016488" cy="47171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3B6B0CA-9CD2-94E1-9907-83510E71ED58}"/>
              </a:ext>
            </a:extLst>
          </p:cNvPr>
          <p:cNvCxnSpPr>
            <a:cxnSpLocks/>
          </p:cNvCxnSpPr>
          <p:nvPr/>
        </p:nvCxnSpPr>
        <p:spPr>
          <a:xfrm>
            <a:off x="7784578" y="3211660"/>
            <a:ext cx="1711356" cy="256297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1F8C1B0-9623-B33A-15DD-E28D1F2E19EB}"/>
                  </a:ext>
                </a:extLst>
              </p:cNvPr>
              <p:cNvSpPr txBox="1"/>
              <p:nvPr/>
            </p:nvSpPr>
            <p:spPr>
              <a:xfrm>
                <a:off x="9205306" y="2190858"/>
                <a:ext cx="3083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C000"/>
                              </a:solidFill>
                              <a:latin typeface="Cambria Math" panose="02040503050406030204" pitchFamily="18" charset="0"/>
                            </a:rPr>
                          </m:ctrlPr>
                        </m:sSubPr>
                        <m:e>
                          <m:r>
                            <a:rPr lang="it-IT" b="0" i="1" smtClean="0">
                              <a:solidFill>
                                <a:srgbClr val="FFC000"/>
                              </a:solidFill>
                              <a:latin typeface="Cambria Math" panose="02040503050406030204" pitchFamily="18" charset="0"/>
                            </a:rPr>
                            <m:t>𝑅</m:t>
                          </m:r>
                        </m:e>
                        <m:sub>
                          <m:r>
                            <a:rPr lang="it-IT" b="0" i="1" smtClean="0">
                              <a:solidFill>
                                <a:srgbClr val="FFC000"/>
                              </a:solidFill>
                              <a:latin typeface="Cambria Math" panose="02040503050406030204" pitchFamily="18" charset="0"/>
                            </a:rPr>
                            <m:t>𝐴</m:t>
                          </m:r>
                        </m:sub>
                      </m:sSub>
                    </m:oMath>
                  </m:oMathPara>
                </a14:m>
                <a:endParaRPr lang="en-US"/>
              </a:p>
            </p:txBody>
          </p:sp>
        </mc:Choice>
        <mc:Fallback>
          <p:sp>
            <p:nvSpPr>
              <p:cNvPr id="28" name="TextBox 27">
                <a:extLst>
                  <a:ext uri="{FF2B5EF4-FFF2-40B4-BE49-F238E27FC236}">
                    <a16:creationId xmlns:a16="http://schemas.microsoft.com/office/drawing/2014/main" id="{21F8C1B0-9623-B33A-15DD-E28D1F2E19EB}"/>
                  </a:ext>
                </a:extLst>
              </p:cNvPr>
              <p:cNvSpPr txBox="1">
                <a:spLocks noRot="1" noChangeAspect="1" noMove="1" noResize="1" noEditPoints="1" noAdjustHandles="1" noChangeArrowheads="1" noChangeShapeType="1" noTextEdit="1"/>
              </p:cNvSpPr>
              <p:nvPr/>
            </p:nvSpPr>
            <p:spPr>
              <a:xfrm>
                <a:off x="9205306" y="2190858"/>
                <a:ext cx="308354" cy="276999"/>
              </a:xfrm>
              <a:prstGeom prst="rect">
                <a:avLst/>
              </a:prstGeom>
              <a:blipFill>
                <a:blip r:embed="rId12"/>
                <a:stretch>
                  <a:fillRect l="-15686" r="-7843" b="-15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342951DB-AA44-AD5B-58E4-838F5EBF01C2}"/>
                  </a:ext>
                </a:extLst>
              </p:cNvPr>
              <p:cNvSpPr txBox="1"/>
              <p:nvPr/>
            </p:nvSpPr>
            <p:spPr>
              <a:xfrm>
                <a:off x="9733923" y="5520831"/>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i="1" smtClean="0">
                              <a:solidFill>
                                <a:srgbClr val="FFC000"/>
                              </a:solidFill>
                              <a:latin typeface="Cambria Math" panose="02040503050406030204" pitchFamily="18" charset="0"/>
                            </a:rPr>
                          </m:ctrlPr>
                        </m:sSubPr>
                        <m:e>
                          <m:r>
                            <a:rPr lang="it-IT" i="1">
                              <a:solidFill>
                                <a:srgbClr val="FFC000"/>
                              </a:solidFill>
                              <a:latin typeface="Cambria Math" panose="02040503050406030204" pitchFamily="18" charset="0"/>
                            </a:rPr>
                            <m:t>𝑅</m:t>
                          </m:r>
                        </m:e>
                        <m:sub>
                          <m:r>
                            <a:rPr lang="it-IT" i="1">
                              <a:solidFill>
                                <a:srgbClr val="FFC000"/>
                              </a:solidFill>
                              <a:latin typeface="Cambria Math" panose="02040503050406030204" pitchFamily="18" charset="0"/>
                            </a:rPr>
                            <m:t>𝐵</m:t>
                          </m:r>
                        </m:sub>
                      </m:sSub>
                    </m:oMath>
                  </m:oMathPara>
                </a14:m>
                <a:endParaRPr lang="en-US">
                  <a:solidFill>
                    <a:srgbClr val="FFC000"/>
                  </a:solidFill>
                </a:endParaRPr>
              </a:p>
            </p:txBody>
          </p:sp>
        </mc:Choice>
        <mc:Fallback>
          <p:sp>
            <p:nvSpPr>
              <p:cNvPr id="29" name="TextBox 28">
                <a:extLst>
                  <a:ext uri="{FF2B5EF4-FFF2-40B4-BE49-F238E27FC236}">
                    <a16:creationId xmlns:a16="http://schemas.microsoft.com/office/drawing/2014/main" id="{342951DB-AA44-AD5B-58E4-838F5EBF01C2}"/>
                  </a:ext>
                </a:extLst>
              </p:cNvPr>
              <p:cNvSpPr txBox="1">
                <a:spLocks noRot="1" noChangeAspect="1" noMove="1" noResize="1" noEditPoints="1" noAdjustHandles="1" noChangeArrowheads="1" noChangeShapeType="1" noTextEdit="1"/>
              </p:cNvSpPr>
              <p:nvPr/>
            </p:nvSpPr>
            <p:spPr>
              <a:xfrm>
                <a:off x="9733923" y="5520831"/>
                <a:ext cx="324255" cy="276999"/>
              </a:xfrm>
              <a:prstGeom prst="rect">
                <a:avLst/>
              </a:prstGeom>
              <a:blipFill>
                <a:blip r:embed="rId13"/>
                <a:stretch>
                  <a:fillRect l="-16981" r="-5660" b="-1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0B03648-5749-B635-662F-B242A653BD61}"/>
                  </a:ext>
                </a:extLst>
              </p:cNvPr>
              <p:cNvSpPr txBox="1"/>
              <p:nvPr/>
            </p:nvSpPr>
            <p:spPr>
              <a:xfrm>
                <a:off x="7951828" y="2437675"/>
                <a:ext cx="2369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C000"/>
                              </a:solidFill>
                              <a:latin typeface="Cambria Math" panose="02040503050406030204" pitchFamily="18" charset="0"/>
                            </a:rPr>
                          </m:ctrlPr>
                        </m:sSubPr>
                        <m:e>
                          <m:r>
                            <a:rPr lang="it-IT" b="0" i="1" smtClean="0">
                              <a:solidFill>
                                <a:srgbClr val="FFC000"/>
                              </a:solidFill>
                              <a:latin typeface="Cambria Math" panose="02040503050406030204" pitchFamily="18" charset="0"/>
                            </a:rPr>
                            <m:t>𝑙</m:t>
                          </m:r>
                        </m:e>
                        <m:sub>
                          <m:r>
                            <a:rPr lang="it-IT" b="0" i="1" smtClean="0">
                              <a:solidFill>
                                <a:srgbClr val="FFC000"/>
                              </a:solidFill>
                              <a:latin typeface="Cambria Math" panose="02040503050406030204" pitchFamily="18" charset="0"/>
                            </a:rPr>
                            <m:t>𝐴</m:t>
                          </m:r>
                        </m:sub>
                      </m:sSub>
                    </m:oMath>
                  </m:oMathPara>
                </a14:m>
                <a:endParaRPr lang="en-US"/>
              </a:p>
            </p:txBody>
          </p:sp>
        </mc:Choice>
        <mc:Fallback>
          <p:sp>
            <p:nvSpPr>
              <p:cNvPr id="30" name="TextBox 29">
                <a:extLst>
                  <a:ext uri="{FF2B5EF4-FFF2-40B4-BE49-F238E27FC236}">
                    <a16:creationId xmlns:a16="http://schemas.microsoft.com/office/drawing/2014/main" id="{D0B03648-5749-B635-662F-B242A653BD61}"/>
                  </a:ext>
                </a:extLst>
              </p:cNvPr>
              <p:cNvSpPr txBox="1">
                <a:spLocks noRot="1" noChangeAspect="1" noMove="1" noResize="1" noEditPoints="1" noAdjustHandles="1" noChangeArrowheads="1" noChangeShapeType="1" noTextEdit="1"/>
              </p:cNvSpPr>
              <p:nvPr/>
            </p:nvSpPr>
            <p:spPr>
              <a:xfrm>
                <a:off x="7951828" y="2437675"/>
                <a:ext cx="236988" cy="276999"/>
              </a:xfrm>
              <a:prstGeom prst="rect">
                <a:avLst/>
              </a:prstGeom>
              <a:blipFill>
                <a:blip r:embed="rId14"/>
                <a:stretch>
                  <a:fillRect l="-25641" r="-10256" b="-1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82CB38EB-3804-9088-B338-2E20D92474B8}"/>
                  </a:ext>
                </a:extLst>
              </p:cNvPr>
              <p:cNvSpPr txBox="1"/>
              <p:nvPr/>
            </p:nvSpPr>
            <p:spPr>
              <a:xfrm>
                <a:off x="8791925" y="5210654"/>
                <a:ext cx="2528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C000"/>
                              </a:solidFill>
                              <a:latin typeface="Cambria Math" panose="02040503050406030204" pitchFamily="18" charset="0"/>
                            </a:rPr>
                          </m:ctrlPr>
                        </m:sSubPr>
                        <m:e>
                          <m:r>
                            <a:rPr lang="it-IT" b="0" i="1" smtClean="0">
                              <a:solidFill>
                                <a:srgbClr val="FFC000"/>
                              </a:solidFill>
                              <a:latin typeface="Cambria Math" panose="02040503050406030204" pitchFamily="18" charset="0"/>
                            </a:rPr>
                            <m:t>𝑙</m:t>
                          </m:r>
                        </m:e>
                        <m:sub>
                          <m:r>
                            <a:rPr lang="it-IT" b="0" i="1" smtClean="0">
                              <a:solidFill>
                                <a:srgbClr val="FFC000"/>
                              </a:solidFill>
                              <a:latin typeface="Cambria Math" panose="02040503050406030204" pitchFamily="18" charset="0"/>
                            </a:rPr>
                            <m:t>𝐵</m:t>
                          </m:r>
                        </m:sub>
                      </m:sSub>
                    </m:oMath>
                  </m:oMathPara>
                </a14:m>
                <a:endParaRPr lang="en-US"/>
              </a:p>
            </p:txBody>
          </p:sp>
        </mc:Choice>
        <mc:Fallback>
          <p:sp>
            <p:nvSpPr>
              <p:cNvPr id="31" name="TextBox 30">
                <a:extLst>
                  <a:ext uri="{FF2B5EF4-FFF2-40B4-BE49-F238E27FC236}">
                    <a16:creationId xmlns:a16="http://schemas.microsoft.com/office/drawing/2014/main" id="{82CB38EB-3804-9088-B338-2E20D92474B8}"/>
                  </a:ext>
                </a:extLst>
              </p:cNvPr>
              <p:cNvSpPr txBox="1">
                <a:spLocks noRot="1" noChangeAspect="1" noMove="1" noResize="1" noEditPoints="1" noAdjustHandles="1" noChangeArrowheads="1" noChangeShapeType="1" noTextEdit="1"/>
              </p:cNvSpPr>
              <p:nvPr/>
            </p:nvSpPr>
            <p:spPr>
              <a:xfrm>
                <a:off x="8791925" y="5210654"/>
                <a:ext cx="252890" cy="276999"/>
              </a:xfrm>
              <a:prstGeom prst="rect">
                <a:avLst/>
              </a:prstGeom>
              <a:blipFill>
                <a:blip r:embed="rId15"/>
                <a:stretch>
                  <a:fillRect l="-23810" r="-7143" b="-15556"/>
                </a:stretch>
              </a:blipFill>
            </p:spPr>
            <p:txBody>
              <a:bodyPr/>
              <a:lstStyle/>
              <a:p>
                <a:r>
                  <a:rPr lang="en-US">
                    <a:noFill/>
                  </a:rPr>
                  <a:t> </a:t>
                </a:r>
              </a:p>
            </p:txBody>
          </p:sp>
        </mc:Fallback>
      </mc:AlternateContent>
    </p:spTree>
    <p:extLst>
      <p:ext uri="{BB962C8B-B14F-4D97-AF65-F5344CB8AC3E}">
        <p14:creationId xmlns:p14="http://schemas.microsoft.com/office/powerpoint/2010/main" val="138120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B6C2BF05-C255-4A3B-BB0A-0E64CBFFB36E}"/>
              </a:ext>
            </a:extLst>
          </p:cNvPr>
          <p:cNvPicPr>
            <a:picLocks noGrp="1" noChangeAspect="1"/>
          </p:cNvPicPr>
          <p:nvPr>
            <p:ph idx="1"/>
          </p:nvPr>
        </p:nvPicPr>
        <p:blipFill rotWithShape="1">
          <a:blip r:embed="rId2"/>
          <a:srcRect l="3490" r="1324" b="2673"/>
          <a:stretch/>
        </p:blipFill>
        <p:spPr>
          <a:xfrm>
            <a:off x="1274053" y="3669239"/>
            <a:ext cx="4381228" cy="2920625"/>
          </a:xfrm>
        </p:spPr>
      </p:pic>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D8359F0B-AD9B-4F90-9CA9-1BC5E5F8C399}"/>
              </a:ext>
            </a:extLst>
          </p:cNvPr>
          <p:cNvPicPr>
            <a:picLocks noChangeAspect="1"/>
          </p:cNvPicPr>
          <p:nvPr/>
        </p:nvPicPr>
        <p:blipFill rotWithShape="1">
          <a:blip r:embed="rId3"/>
          <a:srcRect l="2740" t="-1" r="3631" b="1039"/>
          <a:stretch/>
        </p:blipFill>
        <p:spPr>
          <a:xfrm>
            <a:off x="6325986" y="3669239"/>
            <a:ext cx="4381227" cy="2905821"/>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5" name="Title 1">
                <a:extLst>
                  <a:ext uri="{FF2B5EF4-FFF2-40B4-BE49-F238E27FC236}">
                    <a16:creationId xmlns:a16="http://schemas.microsoft.com/office/drawing/2014/main" id="{C23526B1-023C-4AA8-889E-AF86103404BC}"/>
                  </a:ext>
                </a:extLst>
              </p:cNvPr>
              <p:cNvSpPr>
                <a:spLocks noGrp="1"/>
              </p:cNvSpPr>
              <p:nvPr>
                <p:ph type="title"/>
              </p:nvPr>
            </p:nvSpPr>
            <p:spPr>
              <a:xfrm>
                <a:off x="507030" y="95262"/>
                <a:ext cx="10855410" cy="1209556"/>
              </a:xfrm>
            </p:spPr>
            <p:txBody>
              <a:bodyPr>
                <a:normAutofit/>
              </a:bodyPr>
              <a:lstStyle/>
              <a:p>
                <a:pPr algn="ctr"/>
                <a:r>
                  <a:rPr lang="it-IT" sz="3600" b="1"/>
                  <a:t>One </a:t>
                </a:r>
                <a:r>
                  <a:rPr lang="it-IT" sz="3600" b="1" err="1"/>
                  <a:t>Leg</a:t>
                </a:r>
                <a:r>
                  <a:rPr lang="it-IT" sz="3600" b="1"/>
                  <a:t> </a:t>
                </a:r>
                <a:r>
                  <a:rPr lang="it-IT" sz="3600" b="1" err="1"/>
                  <a:t>Forward</a:t>
                </a:r>
                <a:r>
                  <a:rPr lang="it-IT" sz="3600" b="1"/>
                  <a:t> </a:t>
                </a:r>
                <a:r>
                  <a:rPr lang="it-IT" sz="3600" b="1" err="1"/>
                  <a:t>Kinematics</a:t>
                </a:r>
                <a:r>
                  <a:rPr lang="it-IT" sz="3000" b="1"/>
                  <a:t>:  </a:t>
                </a:r>
                <a:br>
                  <a:rPr lang="it-IT" sz="3000" b="1"/>
                </a:br>
                <a14:m>
                  <m:oMathPara xmlns:m="http://schemas.openxmlformats.org/officeDocument/2006/math">
                    <m:oMathParaPr>
                      <m:jc m:val="centerGroup"/>
                    </m:oMathParaPr>
                    <m:oMath xmlns:m="http://schemas.openxmlformats.org/officeDocument/2006/math">
                      <m:d>
                        <m:dPr>
                          <m:ctrlPr>
                            <a:rPr lang="it-IT" sz="3000" i="1" smtClean="0">
                              <a:latin typeface="Cambria Math" panose="02040503050406030204" pitchFamily="18" charset="0"/>
                            </a:rPr>
                          </m:ctrlPr>
                        </m:dPr>
                        <m:e>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𝑏</m:t>
                              </m:r>
                            </m:e>
                            <m:sub>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𝑥</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sSub>
                            <m:sSubPr>
                              <m:ctrlPr>
                                <a:rPr lang="it-IT" sz="3000" i="1">
                                  <a:latin typeface="Cambria Math" panose="02040503050406030204" pitchFamily="18" charset="0"/>
                                </a:rPr>
                              </m:ctrlPr>
                            </m:sSubPr>
                            <m:e>
                              <m:r>
                                <a:rPr lang="it-IT" sz="3000" b="0" i="1">
                                  <a:latin typeface="Cambria Math" charset="0"/>
                                </a:rPr>
                                <m:t>𝑏</m:t>
                              </m:r>
                            </m:e>
                            <m:sub>
                              <m:sSub>
                                <m:sSubPr>
                                  <m:ctrlPr>
                                    <a:rPr lang="en-US" sz="3000" b="0" i="1" smtClean="0">
                                      <a:latin typeface="Cambria Math" panose="02040503050406030204" pitchFamily="18" charset="0"/>
                                    </a:rPr>
                                  </m:ctrlPr>
                                </m:sSubPr>
                                <m:e>
                                  <m:r>
                                    <a:rPr lang="it-IT" sz="3000" b="0" i="1">
                                      <a:latin typeface="Cambria Math" charset="0"/>
                                    </a:rPr>
                                    <m:t>𝑦</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sSub>
                            <m:sSubPr>
                              <m:ctrlPr>
                                <a:rPr lang="it-IT" sz="3000" i="1">
                                  <a:latin typeface="Cambria Math" panose="02040503050406030204" pitchFamily="18" charset="0"/>
                                </a:rPr>
                              </m:ctrlPr>
                            </m:sSubPr>
                            <m:e>
                              <m:r>
                                <a:rPr lang="it-IT" sz="3000" b="0" i="1">
                                  <a:latin typeface="Cambria Math" charset="0"/>
                                </a:rPr>
                                <m:t>𝑏</m:t>
                              </m:r>
                            </m:e>
                            <m:sub>
                              <m:sSub>
                                <m:sSubPr>
                                  <m:ctrlPr>
                                    <a:rPr lang="en-US" sz="3000" b="0" i="1" smtClean="0">
                                      <a:latin typeface="Cambria Math" panose="02040503050406030204" pitchFamily="18" charset="0"/>
                                    </a:rPr>
                                  </m:ctrlPr>
                                </m:sSubPr>
                                <m:e>
                                  <m:r>
                                    <a:rPr lang="it-IT" sz="3000" b="0" i="1">
                                      <a:latin typeface="Cambria Math" charset="0"/>
                                    </a:rPr>
                                    <m:t>𝑧</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r>
                            <a:rPr lang="it-IT" sz="3000" b="0" i="1">
                              <a:latin typeface="Cambria Math" charset="0"/>
                            </a:rPr>
                            <m:t>𝜙</m:t>
                          </m:r>
                          <m:r>
                            <a:rPr lang="it-IT" sz="3000" b="0" i="1" smtClean="0">
                              <a:latin typeface="Cambria Math" charset="0"/>
                            </a:rPr>
                            <m:t>,</m:t>
                          </m:r>
                          <m:r>
                            <a:rPr lang="it-IT" sz="3000" b="0" i="1">
                              <a:latin typeface="Cambria Math" charset="0"/>
                            </a:rPr>
                            <m:t> </m:t>
                          </m:r>
                          <m:r>
                            <a:rPr lang="it-IT" sz="3000" b="0" i="1" smtClean="0">
                              <a:latin typeface="Cambria Math" charset="0"/>
                            </a:rPr>
                            <m:t>𝜁</m:t>
                          </m:r>
                          <m:r>
                            <a:rPr lang="it-IT" sz="3000" b="0" i="1" smtClean="0">
                              <a:latin typeface="Cambria Math" charset="0"/>
                            </a:rPr>
                            <m:t>, </m:t>
                          </m:r>
                          <m:r>
                            <a:rPr lang="it-IT" sz="3000" b="0" i="1">
                              <a:latin typeface="Cambria Math" charset="0"/>
                            </a:rPr>
                            <m:t>𝜓</m:t>
                          </m:r>
                          <m:r>
                            <a:rPr lang="it-IT" sz="3000" b="0" i="1" smtClean="0">
                              <a:latin typeface="Cambria Math" charset="0"/>
                            </a:rPr>
                            <m:t>,</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US" sz="3000" b="0" i="1" smtClean="0">
                                  <a:latin typeface="Cambria Math" panose="02040503050406030204" pitchFamily="18" charset="0"/>
                                </a:rPr>
                                <m:t>𝑖</m:t>
                              </m:r>
                              <m:r>
                                <a:rPr lang="it-IT" sz="3000" b="0" i="1" smtClean="0">
                                  <a:latin typeface="Cambria Math" charset="0"/>
                                </a:rPr>
                                <m:t>1</m:t>
                              </m:r>
                            </m:sub>
                          </m:sSub>
                          <m:r>
                            <a:rPr lang="it-IT" sz="3000" b="0" i="1" smtClean="0">
                              <a:latin typeface="Cambria Math" charset="0"/>
                            </a:rPr>
                            <m:t>, </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GB" sz="3000" b="0" i="1" smtClean="0">
                                  <a:latin typeface="Cambria Math" panose="02040503050406030204" pitchFamily="18" charset="0"/>
                                </a:rPr>
                                <m:t>𝑖</m:t>
                              </m:r>
                              <m:r>
                                <a:rPr lang="it-IT" sz="3000" b="0" i="1" smtClean="0">
                                  <a:latin typeface="Cambria Math" charset="0"/>
                                </a:rPr>
                                <m:t>2</m:t>
                              </m:r>
                            </m:sub>
                          </m:sSub>
                          <m:r>
                            <a:rPr lang="it-IT" sz="3000" b="0" i="1" smtClean="0">
                              <a:latin typeface="Cambria Math" charset="0"/>
                            </a:rPr>
                            <m:t>, </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GB" sz="3000" b="0" i="1" smtClean="0">
                                  <a:latin typeface="Cambria Math" panose="02040503050406030204" pitchFamily="18" charset="0"/>
                                </a:rPr>
                                <m:t>𝑖</m:t>
                              </m:r>
                              <m:r>
                                <a:rPr lang="it-IT" sz="3000" b="0" i="1" smtClean="0">
                                  <a:latin typeface="Cambria Math" charset="0"/>
                                </a:rPr>
                                <m:t>3</m:t>
                              </m:r>
                            </m:sub>
                          </m:sSub>
                        </m:e>
                      </m:d>
                      <m:r>
                        <a:rPr lang="it-IT" sz="3000" b="0" i="1" smtClean="0">
                          <a:latin typeface="Cambria Math" charset="0"/>
                        </a:rPr>
                        <m:t>→</m:t>
                      </m:r>
                      <m:d>
                        <m:dPr>
                          <m:ctrlPr>
                            <a:rPr lang="it-IT" sz="3000" i="1" smtClean="0">
                              <a:latin typeface="Cambria Math" panose="02040503050406030204" pitchFamily="18" charset="0"/>
                            </a:rPr>
                          </m:ctrlPr>
                        </m:dPr>
                        <m:e>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GB" sz="3000" b="0" i="1" smtClean="0">
                                      <a:latin typeface="Cambria Math" panose="02040503050406030204" pitchFamily="18" charset="0"/>
                                    </a:rPr>
                                    <m:t>𝑥</m:t>
                                  </m:r>
                                </m:sub>
                              </m:sSub>
                            </m:sub>
                          </m:sSub>
                          <m:r>
                            <a:rPr lang="it-IT" sz="3000" b="0" i="1" smtClean="0">
                              <a:latin typeface="Cambria Math" charset="0"/>
                            </a:rPr>
                            <m:t>, </m:t>
                          </m:r>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US" sz="3000" b="0" i="1" smtClean="0">
                                      <a:latin typeface="Cambria Math" panose="02040503050406030204" pitchFamily="18" charset="0"/>
                                    </a:rPr>
                                    <m:t>𝑦</m:t>
                                  </m:r>
                                </m:sub>
                              </m:sSub>
                            </m:sub>
                          </m:sSub>
                          <m:r>
                            <a:rPr lang="it-IT" sz="3000" b="0" i="1" smtClean="0">
                              <a:latin typeface="Cambria Math" charset="0"/>
                            </a:rPr>
                            <m:t>, </m:t>
                          </m:r>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US" sz="3000" b="0" i="1" smtClean="0">
                                      <a:latin typeface="Cambria Math" panose="02040503050406030204" pitchFamily="18" charset="0"/>
                                    </a:rPr>
                                    <m:t>𝑧</m:t>
                                  </m:r>
                                </m:sub>
                              </m:sSub>
                            </m:sub>
                          </m:sSub>
                        </m:e>
                      </m:d>
                    </m:oMath>
                  </m:oMathPara>
                </a14:m>
                <a:endParaRPr lang="it-IT" sz="3000"/>
              </a:p>
            </p:txBody>
          </p:sp>
        </mc:Choice>
        <mc:Fallback>
          <p:sp>
            <p:nvSpPr>
              <p:cNvPr id="15" name="Title 1">
                <a:extLst>
                  <a:ext uri="{FF2B5EF4-FFF2-40B4-BE49-F238E27FC236}">
                    <a16:creationId xmlns:a16="http://schemas.microsoft.com/office/drawing/2014/main" id="{C23526B1-023C-4AA8-889E-AF86103404BC}"/>
                  </a:ext>
                </a:extLst>
              </p:cNvPr>
              <p:cNvSpPr>
                <a:spLocks noGrp="1" noRot="1" noChangeAspect="1" noMove="1" noResize="1" noEditPoints="1" noAdjustHandles="1" noChangeArrowheads="1" noChangeShapeType="1" noTextEdit="1"/>
              </p:cNvSpPr>
              <p:nvPr>
                <p:ph type="title"/>
              </p:nvPr>
            </p:nvSpPr>
            <p:spPr>
              <a:xfrm>
                <a:off x="507030" y="95262"/>
                <a:ext cx="10855410" cy="1209556"/>
              </a:xfrm>
              <a:blipFill>
                <a:blip r:embed="rId4"/>
                <a:stretch>
                  <a:fillRect t="-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8">
                <a:extLst>
                  <a:ext uri="{FF2B5EF4-FFF2-40B4-BE49-F238E27FC236}">
                    <a16:creationId xmlns:a16="http://schemas.microsoft.com/office/drawing/2014/main" id="{7A1241AC-F1EF-4308-B39F-9B2CE310E4F8}"/>
                  </a:ext>
                </a:extLst>
              </p:cNvPr>
              <p:cNvSpPr txBox="1">
                <a:spLocks/>
              </p:cNvSpPr>
              <p:nvPr/>
            </p:nvSpPr>
            <p:spPr>
              <a:xfrm>
                <a:off x="670705" y="1262629"/>
                <a:ext cx="10238434" cy="2426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buFont typeface="Wingdings" panose="05000000000000000000" pitchFamily="2" charset="2"/>
                  <a:buChar char="§"/>
                </a:pPr>
                <a:r>
                  <a:rPr lang="en-US" sz="2000"/>
                  <a:t>Given the position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ub>
                        </m:sSub>
                        <m:r>
                          <a:rPr lang="it-IT" sz="2000" i="1">
                            <a:latin typeface="Cambria Math" charset="0"/>
                          </a:rPr>
                          <m:t>, </m:t>
                        </m:r>
                        <m:sSub>
                          <m:sSubPr>
                            <m:ctrlPr>
                              <a:rPr lang="it-IT" sz="2000" i="1">
                                <a:latin typeface="Cambria Math" panose="02040503050406030204" pitchFamily="18" charset="0"/>
                              </a:rPr>
                            </m:ctrlPr>
                          </m:sSubPr>
                          <m:e>
                            <m:r>
                              <a:rPr lang="it-IT" sz="2000" i="1">
                                <a:latin typeface="Cambria Math" charset="0"/>
                              </a:rPr>
                              <m:t>𝑏</m:t>
                            </m:r>
                          </m:e>
                          <m:sub>
                            <m:sSub>
                              <m:sSubPr>
                                <m:ctrlPr>
                                  <a:rPr lang="en-US" sz="2000" i="1">
                                    <a:latin typeface="Cambria Math" panose="02040503050406030204" pitchFamily="18" charset="0"/>
                                  </a:rPr>
                                </m:ctrlPr>
                              </m:sSubPr>
                              <m:e>
                                <m:r>
                                  <a:rPr lang="it-IT" sz="2000" i="1">
                                    <a:latin typeface="Cambria Math" charset="0"/>
                                  </a:rPr>
                                  <m:t>𝑦</m:t>
                                </m:r>
                              </m:e>
                              <m:sub>
                                <m:r>
                                  <a:rPr lang="en-US" sz="2000" i="1">
                                    <a:latin typeface="Cambria Math" panose="02040503050406030204" pitchFamily="18" charset="0"/>
                                  </a:rPr>
                                  <m:t>𝑖</m:t>
                                </m:r>
                              </m:sub>
                            </m:sSub>
                          </m:sub>
                        </m:sSub>
                        <m:r>
                          <a:rPr lang="it-IT" sz="2000" i="1">
                            <a:latin typeface="Cambria Math" charset="0"/>
                          </a:rPr>
                          <m:t>, </m:t>
                        </m:r>
                        <m:sSub>
                          <m:sSubPr>
                            <m:ctrlPr>
                              <a:rPr lang="it-IT" sz="2000" i="1">
                                <a:latin typeface="Cambria Math" panose="02040503050406030204" pitchFamily="18" charset="0"/>
                              </a:rPr>
                            </m:ctrlPr>
                          </m:sSubPr>
                          <m:e>
                            <m:r>
                              <a:rPr lang="it-IT" sz="2000" i="1">
                                <a:latin typeface="Cambria Math" charset="0"/>
                              </a:rPr>
                              <m:t>𝑏</m:t>
                            </m:r>
                          </m:e>
                          <m:sub>
                            <m:sSub>
                              <m:sSubPr>
                                <m:ctrlPr>
                                  <a:rPr lang="en-US" sz="2000" i="1">
                                    <a:latin typeface="Cambria Math" panose="02040503050406030204" pitchFamily="18" charset="0"/>
                                  </a:rPr>
                                </m:ctrlPr>
                              </m:sSubPr>
                              <m:e>
                                <m:r>
                                  <a:rPr lang="it-IT" sz="2000" i="1">
                                    <a:latin typeface="Cambria Math" charset="0"/>
                                  </a:rPr>
                                  <m:t>𝑧</m:t>
                                </m:r>
                              </m:e>
                              <m:sub>
                                <m:r>
                                  <a:rPr lang="en-US" sz="2000" i="1">
                                    <a:latin typeface="Cambria Math" panose="02040503050406030204" pitchFamily="18" charset="0"/>
                                  </a:rPr>
                                  <m:t>𝑖</m:t>
                                </m:r>
                              </m:sub>
                            </m:sSub>
                          </m:sub>
                        </m:sSub>
                      </m:e>
                    </m:d>
                  </m:oMath>
                </a14:m>
                <a:r>
                  <a:rPr lang="en-US" sz="2000"/>
                  <a:t> and the orientation </a:t>
                </a:r>
                <a14:m>
                  <m:oMath xmlns:m="http://schemas.openxmlformats.org/officeDocument/2006/math">
                    <m:d>
                      <m:dPr>
                        <m:begChr m:val="["/>
                        <m:endChr m:val="]"/>
                        <m:ctrlPr>
                          <a:rPr lang="it-IT" sz="2000" b="0" i="1">
                            <a:latin typeface="Cambria Math" panose="02040503050406030204" pitchFamily="18" charset="0"/>
                          </a:rPr>
                        </m:ctrlPr>
                      </m:dPr>
                      <m:e>
                        <m:r>
                          <a:rPr lang="it-IT" sz="2000" b="0" i="1" smtClean="0">
                            <a:latin typeface="Cambria Math" charset="0"/>
                          </a:rPr>
                          <m:t>𝜙</m:t>
                        </m:r>
                        <m:r>
                          <a:rPr lang="it-IT" sz="2000" b="0" i="1" smtClean="0">
                            <a:latin typeface="Cambria Math" charset="0"/>
                          </a:rPr>
                          <m:t>, </m:t>
                        </m:r>
                        <m:r>
                          <a:rPr lang="it-IT" sz="2000" b="0" i="1" smtClean="0">
                            <a:latin typeface="Cambria Math" charset="0"/>
                          </a:rPr>
                          <m:t>𝜁</m:t>
                        </m:r>
                        <m:r>
                          <a:rPr lang="it-IT" sz="2000" b="0" i="1" smtClean="0">
                            <a:latin typeface="Cambria Math" charset="0"/>
                          </a:rPr>
                          <m:t>, </m:t>
                        </m:r>
                        <m:r>
                          <a:rPr lang="it-IT" sz="2000" b="0" i="1">
                            <a:latin typeface="Cambria Math" charset="0"/>
                          </a:rPr>
                          <m:t>𝜓</m:t>
                        </m:r>
                      </m:e>
                    </m:d>
                    <m:r>
                      <a:rPr lang="it-IT" sz="2000" b="0" i="1">
                        <a:latin typeface="Cambria Math" charset="0"/>
                      </a:rPr>
                      <m:t> </m:t>
                    </m:r>
                  </m:oMath>
                </a14:m>
                <a:r>
                  <a:rPr lang="en-US" sz="2000"/>
                  <a:t>of the base plate of the </a:t>
                </a:r>
                <a14:m>
                  <m:oMath xmlns:m="http://schemas.openxmlformats.org/officeDocument/2006/math">
                    <m:r>
                      <a:rPr lang="en-US" sz="2000" b="0" i="1" smtClean="0">
                        <a:latin typeface="Cambria Math" panose="02040503050406030204" pitchFamily="18" charset="0"/>
                      </a:rPr>
                      <m:t>𝑖</m:t>
                    </m:r>
                  </m:oMath>
                </a14:m>
                <a:r>
                  <a:rPr lang="en-US" sz="2000"/>
                  <a:t>-</a:t>
                </a:r>
                <a:r>
                  <a:rPr lang="en-US" sz="2000" err="1"/>
                  <a:t>th</a:t>
                </a:r>
                <a:r>
                  <a:rPr lang="en-US" sz="2000"/>
                  <a:t> leg, we want to compute the position </a:t>
                </a:r>
                <a14:m>
                  <m:oMath xmlns:m="http://schemas.openxmlformats.org/officeDocument/2006/math">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ub>
                        </m:sSub>
                        <m:r>
                          <a:rPr lang="it-IT" sz="2000" i="1">
                            <a:latin typeface="Cambria Math" charset="0"/>
                          </a:rPr>
                          <m:t>, </m:t>
                        </m:r>
                        <m:sSub>
                          <m:sSubPr>
                            <m:ctrlPr>
                              <a:rPr lang="it-IT" sz="2000" i="1">
                                <a:latin typeface="Cambria Math" panose="02040503050406030204" pitchFamily="18" charset="0"/>
                              </a:rPr>
                            </m:ctrlPr>
                          </m:sSubPr>
                          <m:e>
                            <m:r>
                              <a:rPr lang="en-US" sz="2000" b="0" i="1" smtClean="0">
                                <a:latin typeface="Cambria Math" panose="02040503050406030204" pitchFamily="18" charset="0"/>
                              </a:rPr>
                              <m:t>𝑝</m:t>
                            </m:r>
                          </m:e>
                          <m:sub>
                            <m:sSub>
                              <m:sSubPr>
                                <m:ctrlPr>
                                  <a:rPr lang="en-US" sz="2000" i="1">
                                    <a:latin typeface="Cambria Math" panose="02040503050406030204" pitchFamily="18" charset="0"/>
                                  </a:rPr>
                                </m:ctrlPr>
                              </m:sSubPr>
                              <m:e>
                                <m:r>
                                  <a:rPr lang="it-IT" sz="2000" i="1">
                                    <a:latin typeface="Cambria Math" charset="0"/>
                                  </a:rPr>
                                  <m:t>𝑦</m:t>
                                </m:r>
                              </m:e>
                              <m:sub>
                                <m:r>
                                  <a:rPr lang="en-US" sz="2000" b="0" i="1" smtClean="0">
                                    <a:latin typeface="Cambria Math" panose="02040503050406030204" pitchFamily="18" charset="0"/>
                                  </a:rPr>
                                  <m:t>𝑖</m:t>
                                </m:r>
                              </m:sub>
                            </m:sSub>
                          </m:sub>
                        </m:sSub>
                        <m:r>
                          <a:rPr lang="it-IT" sz="2000" i="1">
                            <a:latin typeface="Cambria Math" charset="0"/>
                          </a:rPr>
                          <m:t>, </m:t>
                        </m:r>
                        <m:sSub>
                          <m:sSubPr>
                            <m:ctrlPr>
                              <a:rPr lang="it-IT" sz="2000" i="1">
                                <a:latin typeface="Cambria Math" panose="02040503050406030204" pitchFamily="18" charset="0"/>
                              </a:rPr>
                            </m:ctrlPr>
                          </m:sSubPr>
                          <m:e>
                            <m:r>
                              <a:rPr lang="en-US" sz="2000" b="0" i="1" smtClean="0">
                                <a:latin typeface="Cambria Math" panose="02040503050406030204" pitchFamily="18" charset="0"/>
                              </a:rPr>
                              <m:t>𝑝</m:t>
                            </m:r>
                          </m:e>
                          <m:sub>
                            <m:sSub>
                              <m:sSubPr>
                                <m:ctrlPr>
                                  <a:rPr lang="en-US" sz="2000" i="1">
                                    <a:latin typeface="Cambria Math" panose="02040503050406030204" pitchFamily="18" charset="0"/>
                                  </a:rPr>
                                </m:ctrlPr>
                              </m:sSubPr>
                              <m:e>
                                <m:r>
                                  <a:rPr lang="it-IT" sz="2000" i="1">
                                    <a:latin typeface="Cambria Math" charset="0"/>
                                  </a:rPr>
                                  <m:t>𝑧</m:t>
                                </m:r>
                              </m:e>
                              <m:sub>
                                <m:r>
                                  <a:rPr lang="en-US" sz="2000" i="1">
                                    <a:latin typeface="Cambria Math" panose="02040503050406030204" pitchFamily="18" charset="0"/>
                                  </a:rPr>
                                  <m:t>𝑖</m:t>
                                </m:r>
                              </m:sub>
                            </m:sSub>
                          </m:sub>
                        </m:sSub>
                      </m:e>
                    </m:d>
                  </m:oMath>
                </a14:m>
                <a:r>
                  <a:rPr lang="en-US" sz="2000"/>
                  <a:t> of the travelling plate (</a:t>
                </a:r>
                <a:r>
                  <a:rPr lang="en-US" sz="2000" i="1"/>
                  <a:t>i.e.</a:t>
                </a:r>
                <a:r>
                  <a:rPr lang="en-US" sz="2000"/>
                  <a:t>, the foot).  </a:t>
                </a:r>
              </a:p>
              <a:p>
                <a:pPr>
                  <a:lnSpc>
                    <a:spcPct val="120000"/>
                  </a:lnSpc>
                  <a:buFont typeface="Wingdings" panose="05000000000000000000" pitchFamily="2" charset="2"/>
                  <a:buChar char="§"/>
                </a:pPr>
                <a:r>
                  <a:rPr lang="en-US" sz="2000" u="sng"/>
                  <a:t>Assumption</a:t>
                </a:r>
                <a:r>
                  <a:rPr lang="en-US" sz="2000"/>
                  <a:t>: the travelling plate is always oriented as the base plate.</a:t>
                </a:r>
              </a:p>
              <a:p>
                <a:pPr>
                  <a:lnSpc>
                    <a:spcPct val="120000"/>
                  </a:lnSpc>
                  <a:buFont typeface="Wingdings" panose="05000000000000000000" pitchFamily="2" charset="2"/>
                  <a:buChar char="§"/>
                </a:pPr>
                <a:r>
                  <a:rPr lang="en-US" sz="2000" u="sng"/>
                  <a:t>Consequence</a:t>
                </a:r>
                <a:r>
                  <a:rPr lang="en-US" sz="2000"/>
                  <a:t>: we can translate the three legs such that their ankles meet in the same point </a:t>
                </a:r>
                <a14:m>
                  <m:oMath xmlns:m="http://schemas.openxmlformats.org/officeDocument/2006/math">
                    <m:r>
                      <a:rPr lang="it-IT" sz="2000" i="1" smtClean="0">
                        <a:latin typeface="Cambria Math" charset="0"/>
                      </a:rPr>
                      <m:t>𝑃</m:t>
                    </m:r>
                    <m:r>
                      <a:rPr lang="it-IT" sz="2000" i="1" smtClean="0">
                        <a:latin typeface="Cambria Math" charset="0"/>
                      </a:rPr>
                      <m:t>=</m:t>
                    </m:r>
                    <m:sSub>
                      <m:sSubPr>
                        <m:ctrlPr>
                          <a:rPr lang="it-IT" sz="2000" i="1" smtClean="0">
                            <a:latin typeface="Cambria Math" panose="02040503050406030204" pitchFamily="18" charset="0"/>
                          </a:rPr>
                        </m:ctrlPr>
                      </m:sSubPr>
                      <m:e>
                        <m:r>
                          <a:rPr lang="it-IT" sz="2000" i="1" smtClean="0">
                            <a:latin typeface="Cambria Math" charset="0"/>
                          </a:rPr>
                          <m:t>𝑃</m:t>
                        </m:r>
                      </m:e>
                      <m:sub>
                        <m:r>
                          <a:rPr lang="it-IT" sz="2000" i="1" smtClean="0">
                            <a:latin typeface="Cambria Math" charset="0"/>
                          </a:rPr>
                          <m:t>1</m:t>
                        </m:r>
                      </m:sub>
                    </m:sSub>
                    <m:r>
                      <a:rPr lang="it-IT" sz="2000" i="1" smtClean="0">
                        <a:latin typeface="Cambria Math" charset="0"/>
                      </a:rPr>
                      <m:t>=</m:t>
                    </m:r>
                    <m:sSub>
                      <m:sSubPr>
                        <m:ctrlPr>
                          <a:rPr lang="it-IT" sz="2000" i="1" smtClean="0">
                            <a:latin typeface="Cambria Math" panose="02040503050406030204" pitchFamily="18" charset="0"/>
                          </a:rPr>
                        </m:ctrlPr>
                      </m:sSubPr>
                      <m:e>
                        <m:r>
                          <a:rPr lang="it-IT" sz="2000" i="1" smtClean="0">
                            <a:latin typeface="Cambria Math" charset="0"/>
                          </a:rPr>
                          <m:t>𝑃</m:t>
                        </m:r>
                      </m:e>
                      <m:sub>
                        <m:r>
                          <a:rPr lang="it-IT" sz="2000" i="1" smtClean="0">
                            <a:latin typeface="Cambria Math" charset="0"/>
                          </a:rPr>
                          <m:t>2</m:t>
                        </m:r>
                      </m:sub>
                    </m:sSub>
                    <m:r>
                      <a:rPr lang="it-IT" sz="2000" i="1" smtClean="0">
                        <a:latin typeface="Cambria Math" charset="0"/>
                      </a:rPr>
                      <m:t>=</m:t>
                    </m:r>
                    <m:sSub>
                      <m:sSubPr>
                        <m:ctrlPr>
                          <a:rPr lang="it-IT" sz="2000" i="1" smtClean="0">
                            <a:latin typeface="Cambria Math" panose="02040503050406030204" pitchFamily="18" charset="0"/>
                          </a:rPr>
                        </m:ctrlPr>
                      </m:sSubPr>
                      <m:e>
                        <m:r>
                          <a:rPr lang="it-IT" sz="2000" i="1" smtClean="0">
                            <a:latin typeface="Cambria Math" charset="0"/>
                          </a:rPr>
                          <m:t>𝑃</m:t>
                        </m:r>
                      </m:e>
                      <m:sub>
                        <m:r>
                          <a:rPr lang="it-IT" sz="2000" i="1" smtClean="0">
                            <a:latin typeface="Cambria Math" charset="0"/>
                          </a:rPr>
                          <m:t>3</m:t>
                        </m:r>
                      </m:sub>
                    </m:sSub>
                  </m:oMath>
                </a14:m>
                <a:r>
                  <a:rPr lang="it-IT" sz="2000"/>
                  <a:t> and the base radius becomes </a:t>
                </a:r>
                <a14:m>
                  <m:oMath xmlns:m="http://schemas.openxmlformats.org/officeDocument/2006/math">
                    <m:r>
                      <a:rPr lang="en-GB" sz="2000" b="0" i="1" smtClean="0">
                        <a:latin typeface="Cambria Math" panose="02040503050406030204" pitchFamily="18" charset="0"/>
                      </a:rPr>
                      <m:t>𝑅</m:t>
                    </m:r>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𝑅</m:t>
                        </m:r>
                      </m:e>
                      <m:sub>
                        <m:r>
                          <a:rPr lang="en-GB" sz="2000" b="0" i="1" smtClean="0">
                            <a:latin typeface="Cambria Math" panose="02040503050406030204" pitchFamily="18" charset="0"/>
                          </a:rPr>
                          <m:t>𝐴</m:t>
                        </m:r>
                      </m:sub>
                    </m:sSub>
                    <m:r>
                      <a:rPr lang="it-IT"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𝑅</m:t>
                        </m:r>
                      </m:e>
                      <m:sub>
                        <m:r>
                          <a:rPr lang="en-GB" sz="2000" b="0" i="1" smtClean="0">
                            <a:latin typeface="Cambria Math" panose="02040503050406030204" pitchFamily="18" charset="0"/>
                          </a:rPr>
                          <m:t>𝐵</m:t>
                        </m:r>
                      </m:sub>
                    </m:sSub>
                  </m:oMath>
                </a14:m>
                <a:endParaRPr lang="it-IT" sz="2000"/>
              </a:p>
              <a:p>
                <a:endParaRPr lang="it-IT" sz="2000" i="1">
                  <a:latin typeface="Cambria Math" charset="0"/>
                </a:endParaRPr>
              </a:p>
              <a:p>
                <a:pPr marL="0" indent="0">
                  <a:buFont typeface="Arial"/>
                  <a:buNone/>
                </a:pPr>
                <a:endParaRPr lang="it-IT" sz="2000" i="1">
                  <a:latin typeface="Cambria Math" charset="0"/>
                </a:endParaRPr>
              </a:p>
              <a:p>
                <a:pPr marL="0" indent="0">
                  <a:buFont typeface="Arial"/>
                  <a:buNone/>
                </a:pPr>
                <a:endParaRPr lang="it-IT" sz="2000" b="1" i="1">
                  <a:latin typeface="Cambria Math" charset="0"/>
                </a:endParaRPr>
              </a:p>
            </p:txBody>
          </p:sp>
        </mc:Choice>
        <mc:Fallback>
          <p:sp>
            <p:nvSpPr>
              <p:cNvPr id="19" name="Content Placeholder 8">
                <a:extLst>
                  <a:ext uri="{FF2B5EF4-FFF2-40B4-BE49-F238E27FC236}">
                    <a16:creationId xmlns:a16="http://schemas.microsoft.com/office/drawing/2014/main" id="{7A1241AC-F1EF-4308-B39F-9B2CE310E4F8}"/>
                  </a:ext>
                </a:extLst>
              </p:cNvPr>
              <p:cNvSpPr txBox="1">
                <a:spLocks noRot="1" noChangeAspect="1" noMove="1" noResize="1" noEditPoints="1" noAdjustHandles="1" noChangeArrowheads="1" noChangeShapeType="1" noTextEdit="1"/>
              </p:cNvSpPr>
              <p:nvPr/>
            </p:nvSpPr>
            <p:spPr>
              <a:xfrm>
                <a:off x="670705" y="1262629"/>
                <a:ext cx="10238434" cy="2426541"/>
              </a:xfrm>
              <a:prstGeom prst="rect">
                <a:avLst/>
              </a:prstGeom>
              <a:blipFill>
                <a:blip r:embed="rId5"/>
                <a:stretch>
                  <a:fillRect l="-5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59EE838-80BF-4D42-9603-E9EFE0EA85F0}"/>
                  </a:ext>
                </a:extLst>
              </p:cNvPr>
              <p:cNvSpPr txBox="1"/>
              <p:nvPr/>
            </p:nvSpPr>
            <p:spPr>
              <a:xfrm>
                <a:off x="8034758" y="5869499"/>
                <a:ext cx="1327193"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1100" i="1" smtClean="0">
                          <a:solidFill>
                            <a:srgbClr val="FF0000"/>
                          </a:solidFill>
                          <a:latin typeface="Cambria Math" charset="0"/>
                        </a:rPr>
                        <m:t>𝑃</m:t>
                      </m:r>
                      <m:r>
                        <a:rPr lang="it-IT" sz="1100" i="1" smtClean="0">
                          <a:solidFill>
                            <a:srgbClr val="FF0000"/>
                          </a:solidFill>
                          <a:latin typeface="Cambria Math" charset="0"/>
                        </a:rPr>
                        <m:t>=</m:t>
                      </m:r>
                      <m:sSub>
                        <m:sSubPr>
                          <m:ctrlPr>
                            <a:rPr lang="it-IT" sz="1100" i="1" smtClean="0">
                              <a:solidFill>
                                <a:srgbClr val="FF0000"/>
                              </a:solidFill>
                              <a:latin typeface="Cambria Math" panose="02040503050406030204" pitchFamily="18" charset="0"/>
                            </a:rPr>
                          </m:ctrlPr>
                        </m:sSubPr>
                        <m:e>
                          <m:r>
                            <a:rPr lang="it-IT" sz="1100" i="1" smtClean="0">
                              <a:solidFill>
                                <a:srgbClr val="FF0000"/>
                              </a:solidFill>
                              <a:latin typeface="Cambria Math" charset="0"/>
                            </a:rPr>
                            <m:t>𝑃</m:t>
                          </m:r>
                        </m:e>
                        <m:sub>
                          <m:r>
                            <a:rPr lang="it-IT" sz="1100" i="1" smtClean="0">
                              <a:solidFill>
                                <a:srgbClr val="FF0000"/>
                              </a:solidFill>
                              <a:latin typeface="Cambria Math" charset="0"/>
                            </a:rPr>
                            <m:t>1</m:t>
                          </m:r>
                        </m:sub>
                      </m:sSub>
                      <m:r>
                        <a:rPr lang="it-IT" sz="1100" i="1" smtClean="0">
                          <a:solidFill>
                            <a:srgbClr val="FF0000"/>
                          </a:solidFill>
                          <a:latin typeface="Cambria Math" charset="0"/>
                        </a:rPr>
                        <m:t>=</m:t>
                      </m:r>
                      <m:sSub>
                        <m:sSubPr>
                          <m:ctrlPr>
                            <a:rPr lang="it-IT" sz="1100" i="1" smtClean="0">
                              <a:solidFill>
                                <a:srgbClr val="FF0000"/>
                              </a:solidFill>
                              <a:latin typeface="Cambria Math" panose="02040503050406030204" pitchFamily="18" charset="0"/>
                            </a:rPr>
                          </m:ctrlPr>
                        </m:sSubPr>
                        <m:e>
                          <m:r>
                            <a:rPr lang="it-IT" sz="1100" i="1" smtClean="0">
                              <a:solidFill>
                                <a:srgbClr val="FF0000"/>
                              </a:solidFill>
                              <a:latin typeface="Cambria Math" charset="0"/>
                            </a:rPr>
                            <m:t>𝑃</m:t>
                          </m:r>
                        </m:e>
                        <m:sub>
                          <m:r>
                            <a:rPr lang="it-IT" sz="1100" i="1" smtClean="0">
                              <a:solidFill>
                                <a:srgbClr val="FF0000"/>
                              </a:solidFill>
                              <a:latin typeface="Cambria Math" charset="0"/>
                            </a:rPr>
                            <m:t>2</m:t>
                          </m:r>
                        </m:sub>
                      </m:sSub>
                      <m:r>
                        <a:rPr lang="it-IT" sz="1100" i="1" smtClean="0">
                          <a:solidFill>
                            <a:srgbClr val="FF0000"/>
                          </a:solidFill>
                          <a:latin typeface="Cambria Math" charset="0"/>
                        </a:rPr>
                        <m:t>=</m:t>
                      </m:r>
                      <m:sSub>
                        <m:sSubPr>
                          <m:ctrlPr>
                            <a:rPr lang="it-IT" sz="1100" i="1" smtClean="0">
                              <a:solidFill>
                                <a:srgbClr val="FF0000"/>
                              </a:solidFill>
                              <a:latin typeface="Cambria Math" panose="02040503050406030204" pitchFamily="18" charset="0"/>
                            </a:rPr>
                          </m:ctrlPr>
                        </m:sSubPr>
                        <m:e>
                          <m:r>
                            <a:rPr lang="it-IT" sz="1100" i="1" smtClean="0">
                              <a:solidFill>
                                <a:srgbClr val="FF0000"/>
                              </a:solidFill>
                              <a:latin typeface="Cambria Math" charset="0"/>
                            </a:rPr>
                            <m:t>𝑃</m:t>
                          </m:r>
                        </m:e>
                        <m:sub>
                          <m:r>
                            <a:rPr lang="it-IT" sz="1100" i="1" smtClean="0">
                              <a:solidFill>
                                <a:srgbClr val="FF0000"/>
                              </a:solidFill>
                              <a:latin typeface="Cambria Math" charset="0"/>
                            </a:rPr>
                            <m:t>3</m:t>
                          </m:r>
                        </m:sub>
                      </m:sSub>
                    </m:oMath>
                  </m:oMathPara>
                </a14:m>
                <a:endParaRPr lang="en-GB" sz="1100">
                  <a:solidFill>
                    <a:srgbClr val="FF0000"/>
                  </a:solidFill>
                </a:endParaRPr>
              </a:p>
            </p:txBody>
          </p:sp>
        </mc:Choice>
        <mc:Fallback>
          <p:sp>
            <p:nvSpPr>
              <p:cNvPr id="20" name="TextBox 19">
                <a:extLst>
                  <a:ext uri="{FF2B5EF4-FFF2-40B4-BE49-F238E27FC236}">
                    <a16:creationId xmlns:a16="http://schemas.microsoft.com/office/drawing/2014/main" id="{959EE838-80BF-4D42-9603-E9EFE0EA85F0}"/>
                  </a:ext>
                </a:extLst>
              </p:cNvPr>
              <p:cNvSpPr txBox="1">
                <a:spLocks noRot="1" noChangeAspect="1" noMove="1" noResize="1" noEditPoints="1" noAdjustHandles="1" noChangeArrowheads="1" noChangeShapeType="1" noTextEdit="1"/>
              </p:cNvSpPr>
              <p:nvPr/>
            </p:nvSpPr>
            <p:spPr>
              <a:xfrm>
                <a:off x="8034758" y="5869499"/>
                <a:ext cx="1327193" cy="261610"/>
              </a:xfrm>
              <a:prstGeom prst="rect">
                <a:avLst/>
              </a:prstGeom>
              <a:blipFill>
                <a:blip r:embed="rId6"/>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7F958C55-D100-4492-A49B-0709C59A3A4C}"/>
              </a:ext>
            </a:extLst>
          </p:cNvPr>
          <p:cNvSpPr/>
          <p:nvPr/>
        </p:nvSpPr>
        <p:spPr>
          <a:xfrm>
            <a:off x="8656418" y="5769899"/>
            <a:ext cx="59206" cy="724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FFBD237-678B-4606-822F-2F2DD46AD27D}"/>
                  </a:ext>
                </a:extLst>
              </p:cNvPr>
              <p:cNvSpPr txBox="1"/>
              <p:nvPr/>
            </p:nvSpPr>
            <p:spPr>
              <a:xfrm>
                <a:off x="8911262" y="4080610"/>
                <a:ext cx="40128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𝑅</m:t>
                          </m:r>
                        </m:e>
                        <m:sub>
                          <m:r>
                            <a:rPr lang="en-GB" sz="1100" b="0" i="1" smtClean="0">
                              <a:latin typeface="Cambria Math" panose="02040503050406030204" pitchFamily="18" charset="0"/>
                            </a:rPr>
                            <m:t>𝐴</m:t>
                          </m:r>
                        </m:sub>
                      </m:sSub>
                    </m:oMath>
                  </m:oMathPara>
                </a14:m>
                <a:endParaRPr lang="en-GB" sz="1100"/>
              </a:p>
            </p:txBody>
          </p:sp>
        </mc:Choice>
        <mc:Fallback>
          <p:sp>
            <p:nvSpPr>
              <p:cNvPr id="11" name="TextBox 10">
                <a:extLst>
                  <a:ext uri="{FF2B5EF4-FFF2-40B4-BE49-F238E27FC236}">
                    <a16:creationId xmlns:a16="http://schemas.microsoft.com/office/drawing/2014/main" id="{4FFBD237-678B-4606-822F-2F2DD46AD27D}"/>
                  </a:ext>
                </a:extLst>
              </p:cNvPr>
              <p:cNvSpPr txBox="1">
                <a:spLocks noRot="1" noChangeAspect="1" noMove="1" noResize="1" noEditPoints="1" noAdjustHandles="1" noChangeArrowheads="1" noChangeShapeType="1" noTextEdit="1"/>
              </p:cNvSpPr>
              <p:nvPr/>
            </p:nvSpPr>
            <p:spPr>
              <a:xfrm>
                <a:off x="8911262" y="4080610"/>
                <a:ext cx="401283"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663A6CE-646F-4CBD-84A5-533EC564DDAD}"/>
                  </a:ext>
                </a:extLst>
              </p:cNvPr>
              <p:cNvSpPr txBox="1"/>
              <p:nvPr/>
            </p:nvSpPr>
            <p:spPr>
              <a:xfrm>
                <a:off x="8656418" y="5469890"/>
                <a:ext cx="40128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𝑅</m:t>
                          </m:r>
                        </m:e>
                        <m:sub>
                          <m:r>
                            <a:rPr lang="en-GB" sz="1100" b="0" i="1" smtClean="0">
                              <a:latin typeface="Cambria Math" panose="02040503050406030204" pitchFamily="18" charset="0"/>
                            </a:rPr>
                            <m:t>𝐵</m:t>
                          </m:r>
                        </m:sub>
                      </m:sSub>
                    </m:oMath>
                  </m:oMathPara>
                </a14:m>
                <a:endParaRPr lang="en-GB" sz="1100"/>
              </a:p>
            </p:txBody>
          </p:sp>
        </mc:Choice>
        <mc:Fallback>
          <p:sp>
            <p:nvSpPr>
              <p:cNvPr id="21" name="TextBox 20">
                <a:extLst>
                  <a:ext uri="{FF2B5EF4-FFF2-40B4-BE49-F238E27FC236}">
                    <a16:creationId xmlns:a16="http://schemas.microsoft.com/office/drawing/2014/main" id="{9663A6CE-646F-4CBD-84A5-533EC564DDAD}"/>
                  </a:ext>
                </a:extLst>
              </p:cNvPr>
              <p:cNvSpPr txBox="1">
                <a:spLocks noRot="1" noChangeAspect="1" noMove="1" noResize="1" noEditPoints="1" noAdjustHandles="1" noChangeArrowheads="1" noChangeShapeType="1" noTextEdit="1"/>
              </p:cNvSpPr>
              <p:nvPr/>
            </p:nvSpPr>
            <p:spPr>
              <a:xfrm>
                <a:off x="8656418" y="5469890"/>
                <a:ext cx="401283" cy="2616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4F68B91-591F-4F54-BB51-883315341D2E}"/>
                  </a:ext>
                </a:extLst>
              </p:cNvPr>
              <p:cNvSpPr txBox="1"/>
              <p:nvPr/>
            </p:nvSpPr>
            <p:spPr>
              <a:xfrm>
                <a:off x="8212374" y="4080610"/>
                <a:ext cx="40128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100" b="0" i="1" smtClean="0">
                          <a:solidFill>
                            <a:srgbClr val="FF0000"/>
                          </a:solidFill>
                          <a:latin typeface="Cambria Math" panose="02040503050406030204" pitchFamily="18" charset="0"/>
                        </a:rPr>
                        <m:t>𝑅</m:t>
                      </m:r>
                    </m:oMath>
                  </m:oMathPara>
                </a14:m>
                <a:endParaRPr lang="en-GB" sz="1100"/>
              </a:p>
            </p:txBody>
          </p:sp>
        </mc:Choice>
        <mc:Fallback>
          <p:sp>
            <p:nvSpPr>
              <p:cNvPr id="22" name="TextBox 21">
                <a:extLst>
                  <a:ext uri="{FF2B5EF4-FFF2-40B4-BE49-F238E27FC236}">
                    <a16:creationId xmlns:a16="http://schemas.microsoft.com/office/drawing/2014/main" id="{C4F68B91-591F-4F54-BB51-883315341D2E}"/>
                  </a:ext>
                </a:extLst>
              </p:cNvPr>
              <p:cNvSpPr txBox="1">
                <a:spLocks noRot="1" noChangeAspect="1" noMove="1" noResize="1" noEditPoints="1" noAdjustHandles="1" noChangeArrowheads="1" noChangeShapeType="1" noTextEdit="1"/>
              </p:cNvSpPr>
              <p:nvPr/>
            </p:nvSpPr>
            <p:spPr>
              <a:xfrm>
                <a:off x="8212374" y="4080610"/>
                <a:ext cx="401283" cy="261610"/>
              </a:xfrm>
              <a:prstGeom prst="rect">
                <a:avLst/>
              </a:prstGeom>
              <a:blipFill>
                <a:blip r:embed="rId9"/>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1C26B731-8E46-41B2-87AC-383C11E2740B}"/>
              </a:ext>
            </a:extLst>
          </p:cNvPr>
          <p:cNvCxnSpPr>
            <a:cxnSpLocks/>
          </p:cNvCxnSpPr>
          <p:nvPr/>
        </p:nvCxnSpPr>
        <p:spPr>
          <a:xfrm>
            <a:off x="8126855" y="4336308"/>
            <a:ext cx="572322" cy="0"/>
          </a:xfrm>
          <a:prstGeom prst="straightConnector1">
            <a:avLst/>
          </a:prstGeom>
          <a:ln>
            <a:solidFill>
              <a:srgbClr val="FF0000"/>
            </a:solidFill>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id="{A151D76A-075C-44E1-9AC8-186A9E8FC7ED}"/>
              </a:ext>
            </a:extLst>
          </p:cNvPr>
          <p:cNvCxnSpPr>
            <a:cxnSpLocks/>
          </p:cNvCxnSpPr>
          <p:nvPr/>
        </p:nvCxnSpPr>
        <p:spPr>
          <a:xfrm>
            <a:off x="8692600" y="4336308"/>
            <a:ext cx="815724" cy="0"/>
          </a:xfrm>
          <a:prstGeom prst="straightConnector1">
            <a:avLst/>
          </a:prstGeom>
          <a:ln>
            <a:solidFill>
              <a:schemeClr val="tx1"/>
            </a:solidFill>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28" name="Straight Arrow Connector 27">
            <a:extLst>
              <a:ext uri="{FF2B5EF4-FFF2-40B4-BE49-F238E27FC236}">
                <a16:creationId xmlns:a16="http://schemas.microsoft.com/office/drawing/2014/main" id="{C469C255-A9B5-4D36-A5A0-7FECEC3E64DF}"/>
              </a:ext>
            </a:extLst>
          </p:cNvPr>
          <p:cNvCxnSpPr>
            <a:cxnSpLocks/>
          </p:cNvCxnSpPr>
          <p:nvPr/>
        </p:nvCxnSpPr>
        <p:spPr>
          <a:xfrm>
            <a:off x="8692600" y="5712793"/>
            <a:ext cx="259617" cy="0"/>
          </a:xfrm>
          <a:prstGeom prst="straightConnector1">
            <a:avLst/>
          </a:prstGeom>
          <a:ln>
            <a:solidFill>
              <a:schemeClr val="tx1"/>
            </a:solidFill>
            <a:headEnd type="triangle"/>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BAAB129-194B-457F-81F4-6B53FBD68BCF}"/>
                  </a:ext>
                </a:extLst>
              </p:cNvPr>
              <p:cNvSpPr txBox="1"/>
              <p:nvPr/>
            </p:nvSpPr>
            <p:spPr>
              <a:xfrm>
                <a:off x="9208867" y="4486096"/>
                <a:ext cx="40128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100" b="0" i="1" smtClean="0">
                              <a:latin typeface="Cambria Math" panose="02040503050406030204" pitchFamily="18" charset="0"/>
                            </a:rPr>
                          </m:ctrlPr>
                        </m:sSubPr>
                        <m:e>
                          <m:r>
                            <a:rPr lang="en-GB" sz="1100" b="0" i="1" smtClean="0">
                              <a:latin typeface="Cambria Math" panose="02040503050406030204" pitchFamily="18" charset="0"/>
                            </a:rPr>
                            <m:t>𝑅</m:t>
                          </m:r>
                        </m:e>
                        <m:sub>
                          <m:r>
                            <a:rPr lang="en-GB" sz="1100" b="0" i="1" smtClean="0">
                              <a:latin typeface="Cambria Math" panose="02040503050406030204" pitchFamily="18" charset="0"/>
                            </a:rPr>
                            <m:t>𝐵</m:t>
                          </m:r>
                        </m:sub>
                      </m:sSub>
                    </m:oMath>
                  </m:oMathPara>
                </a14:m>
                <a:endParaRPr lang="en-GB" sz="1100"/>
              </a:p>
            </p:txBody>
          </p:sp>
        </mc:Choice>
        <mc:Fallback>
          <p:sp>
            <p:nvSpPr>
              <p:cNvPr id="35" name="TextBox 34">
                <a:extLst>
                  <a:ext uri="{FF2B5EF4-FFF2-40B4-BE49-F238E27FC236}">
                    <a16:creationId xmlns:a16="http://schemas.microsoft.com/office/drawing/2014/main" id="{BBAAB129-194B-457F-81F4-6B53FBD68BCF}"/>
                  </a:ext>
                </a:extLst>
              </p:cNvPr>
              <p:cNvSpPr txBox="1">
                <a:spLocks noRot="1" noChangeAspect="1" noMove="1" noResize="1" noEditPoints="1" noAdjustHandles="1" noChangeArrowheads="1" noChangeShapeType="1" noTextEdit="1"/>
              </p:cNvSpPr>
              <p:nvPr/>
            </p:nvSpPr>
            <p:spPr>
              <a:xfrm>
                <a:off x="9208867" y="4486096"/>
                <a:ext cx="401283" cy="261610"/>
              </a:xfrm>
              <a:prstGeom prst="rect">
                <a:avLst/>
              </a:prstGeom>
              <a:blipFill>
                <a:blip r:embed="rId10"/>
                <a:stretch>
                  <a:fillRect/>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7CB20CF8-ADD2-4ECA-9E5E-1D8B76BB0C86}"/>
              </a:ext>
            </a:extLst>
          </p:cNvPr>
          <p:cNvCxnSpPr>
            <a:cxnSpLocks/>
          </p:cNvCxnSpPr>
          <p:nvPr/>
        </p:nvCxnSpPr>
        <p:spPr>
          <a:xfrm>
            <a:off x="9245049" y="4501702"/>
            <a:ext cx="259617" cy="0"/>
          </a:xfrm>
          <a:prstGeom prst="straightConnector1">
            <a:avLst/>
          </a:prstGeom>
          <a:ln>
            <a:solidFill>
              <a:schemeClr val="tx1"/>
            </a:solidFill>
            <a:headEnd type="triangle"/>
            <a:tailEnd type="triangle"/>
          </a:ln>
        </p:spPr>
        <p:style>
          <a:lnRef idx="2">
            <a:schemeClr val="accent2"/>
          </a:lnRef>
          <a:fillRef idx="0">
            <a:schemeClr val="accent2"/>
          </a:fillRef>
          <a:effectRef idx="1">
            <a:schemeClr val="accent2"/>
          </a:effectRef>
          <a:fontRef idx="minor">
            <a:schemeClr val="tx1"/>
          </a:fontRef>
        </p:style>
      </p:cxnSp>
      <p:sp>
        <p:nvSpPr>
          <p:cNvPr id="2" name="Slide Number Placeholder 1">
            <a:extLst>
              <a:ext uri="{FF2B5EF4-FFF2-40B4-BE49-F238E27FC236}">
                <a16:creationId xmlns:a16="http://schemas.microsoft.com/office/drawing/2014/main" id="{72639406-1933-A4FB-C2EB-692F563ACCAC}"/>
              </a:ext>
            </a:extLst>
          </p:cNvPr>
          <p:cNvSpPr>
            <a:spLocks noGrp="1"/>
          </p:cNvSpPr>
          <p:nvPr>
            <p:ph type="sldNum" sz="quarter" idx="12"/>
          </p:nvPr>
        </p:nvSpPr>
        <p:spPr/>
        <p:txBody>
          <a:bodyPr/>
          <a:lstStyle/>
          <a:p>
            <a:fld id="{82ABA8FE-DFE8-6641-960E-40AFDC006581}" type="slidenum">
              <a:rPr lang="it-IT" smtClean="0"/>
              <a:t>15</a:t>
            </a:fld>
            <a:endParaRPr lang="it-IT"/>
          </a:p>
        </p:txBody>
      </p:sp>
      <p:pic>
        <p:nvPicPr>
          <p:cNvPr id="8" name="Immagine 6">
            <a:extLst>
              <a:ext uri="{FF2B5EF4-FFF2-40B4-BE49-F238E27FC236}">
                <a16:creationId xmlns:a16="http://schemas.microsoft.com/office/drawing/2014/main" id="{8AED698C-44A6-C553-251D-733F80673401}"/>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723386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2"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6" name="Rectangle 2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documentclass{article}&#10;\usepackage{amsmath}&#10;\pagestyle{empty}&#10;\begin{document}&#10;\begin{equation*}&#10;[C_{ij}]^{B_{ij}} = &#10;\begin{bmatrix}&#10;R + l_Acos(\theta{ij}) \\&#10;0 \\&#10;l_A sin(\theta{ij}) \\&#10;1&#10;\end{bmatrix}&#10;\end{equation*}&#10;\\&#10;\begin{equation*}&#10;[C_{ij}]^S = \begin{bmatrix}C_{ij_x} \\&#10;C_{ij_y} \\&#10;C_{ij_z} \\&#10;1&#10;\end{bmatrix} = g_{S, B_{ij}}(b_x, b_y, b_z, \phi, \zeta, \psi)[C_{ij}]^{B_{ij}}&#10;\end{equation*}&#10;\end{document}" title="IguanaTex Bitmap Display">
            <a:extLst>
              <a:ext uri="{FF2B5EF4-FFF2-40B4-BE49-F238E27FC236}">
                <a16:creationId xmlns:a16="http://schemas.microsoft.com/office/drawing/2014/main" id="{56AD1923-FB3E-D645-DA76-1354315188BA}"/>
              </a:ext>
            </a:extLst>
          </p:cNvPr>
          <p:cNvPicPr>
            <a:picLocks noChangeAspect="1"/>
          </p:cNvPicPr>
          <p:nvPr>
            <p:custDataLst>
              <p:tags r:id="rId1"/>
            </p:custDataLst>
          </p:nvPr>
        </p:nvPicPr>
        <p:blipFill>
          <a:blip r:embed="rId5"/>
          <a:stretch>
            <a:fillRect/>
          </a:stretch>
        </p:blipFill>
        <p:spPr>
          <a:xfrm>
            <a:off x="1320792" y="2241383"/>
            <a:ext cx="4973249" cy="2705184"/>
          </a:xfrm>
          <a:prstGeom prst="rect">
            <a:avLst/>
          </a:prstGeom>
        </p:spPr>
      </p:pic>
      <p:pic>
        <p:nvPicPr>
          <p:cNvPr id="69" name="Picture 68" descr="\documentclass{article}&#10;\usepackage{amsmath}&#10;\pagestyle{empty}&#10;\begin{document}&#10;&#10;\begin{equation*}&#10;\begin{cases}&#10;(P_{i_x} - C_{i1_x})^2 + (P_{i_y} - C_{i1_y})^2 + (P_{i_z} - C_{i1_z})^2 = l_B^2 \\&#10;(P_{i_x} - C_{i2_x})^2 + (P_{i_y} - C_{i2_y})^2 + (P_{i_z} - C_{i2_z})^2 = l_B^2 \\&#10;(P_{i_x} - C_{i3_x})^2 + (P_{i_y} - C_{i3_y})^2 + (P_{i_z} - C_{i3_z})^2 = l_B^2 \\&#10;\end{cases}&#10;\end{equation*}&#10;&#10;\end{document}" title="IguanaTex Bitmap Display">
            <a:extLst>
              <a:ext uri="{FF2B5EF4-FFF2-40B4-BE49-F238E27FC236}">
                <a16:creationId xmlns:a16="http://schemas.microsoft.com/office/drawing/2014/main" id="{21FACED0-8F30-07E8-12BF-8CD9B4D6EBB6}"/>
              </a:ext>
            </a:extLst>
          </p:cNvPr>
          <p:cNvPicPr>
            <a:picLocks noChangeAspect="1"/>
          </p:cNvPicPr>
          <p:nvPr>
            <p:custDataLst>
              <p:tags r:id="rId2"/>
            </p:custDataLst>
          </p:nvPr>
        </p:nvPicPr>
        <p:blipFill>
          <a:blip r:embed="rId6"/>
          <a:stretch>
            <a:fillRect/>
          </a:stretch>
        </p:blipFill>
        <p:spPr>
          <a:xfrm>
            <a:off x="1341409" y="5628142"/>
            <a:ext cx="5717685" cy="1066459"/>
          </a:xfrm>
          <a:prstGeom prst="rect">
            <a:avLst/>
          </a:prstGeom>
        </p:spPr>
      </p:pic>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8626D5D-9EF3-29E4-CAF1-1FE566D48E14}"/>
                  </a:ext>
                </a:extLst>
              </p:cNvPr>
              <p:cNvSpPr txBox="1"/>
              <p:nvPr/>
            </p:nvSpPr>
            <p:spPr>
              <a:xfrm>
                <a:off x="670705" y="1476407"/>
                <a:ext cx="6384490" cy="646331"/>
              </a:xfrm>
              <a:prstGeom prst="rect">
                <a:avLst/>
              </a:prstGeom>
              <a:noFill/>
            </p:spPr>
            <p:txBody>
              <a:bodyPr wrap="square" rtlCol="0">
                <a:spAutoFit/>
              </a:bodyPr>
              <a:lstStyle/>
              <a:p>
                <a:pPr marL="285750" indent="-285750">
                  <a:buFont typeface="Wingdings" panose="05000000000000000000" pitchFamily="2" charset="2"/>
                  <a:buChar char="§"/>
                </a:pPr>
                <a:r>
                  <a:rPr lang="it-IT" err="1"/>
                  <a:t>Considering</a:t>
                </a:r>
                <a:r>
                  <a:rPr lang="it-IT"/>
                  <a:t> the </a:t>
                </a:r>
                <a14:m>
                  <m:oMath xmlns:m="http://schemas.openxmlformats.org/officeDocument/2006/math">
                    <m:r>
                      <a:rPr lang="it-IT" b="0" i="1" smtClean="0">
                        <a:latin typeface="Cambria Math" panose="02040503050406030204" pitchFamily="18" charset="0"/>
                      </a:rPr>
                      <m:t>𝑖</m:t>
                    </m:r>
                  </m:oMath>
                </a14:m>
                <a:r>
                  <a:rPr lang="en-US"/>
                  <a:t>-</a:t>
                </a:r>
                <a:r>
                  <a:rPr lang="en-US" err="1"/>
                  <a:t>th</a:t>
                </a:r>
                <a:r>
                  <a:rPr lang="en-US"/>
                  <a:t> leg, we have the position of the knee converted in the world frame </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𝑆</m:t>
                    </m:r>
                    <m:r>
                      <a:rPr lang="it-IT" b="0" i="1" smtClean="0">
                        <a:latin typeface="Cambria Math" panose="02040503050406030204" pitchFamily="18" charset="0"/>
                      </a:rPr>
                      <m:t>}</m:t>
                    </m:r>
                  </m:oMath>
                </a14:m>
                <a:r>
                  <a:rPr lang="en-US"/>
                  <a:t>:</a:t>
                </a:r>
              </a:p>
            </p:txBody>
          </p:sp>
        </mc:Choice>
        <mc:Fallback>
          <p:sp>
            <p:nvSpPr>
              <p:cNvPr id="34" name="TextBox 33">
                <a:extLst>
                  <a:ext uri="{FF2B5EF4-FFF2-40B4-BE49-F238E27FC236}">
                    <a16:creationId xmlns:a16="http://schemas.microsoft.com/office/drawing/2014/main" id="{B8626D5D-9EF3-29E4-CAF1-1FE566D48E14}"/>
                  </a:ext>
                </a:extLst>
              </p:cNvPr>
              <p:cNvSpPr txBox="1">
                <a:spLocks noRot="1" noChangeAspect="1" noMove="1" noResize="1" noEditPoints="1" noAdjustHandles="1" noChangeArrowheads="1" noChangeShapeType="1" noTextEdit="1"/>
              </p:cNvSpPr>
              <p:nvPr/>
            </p:nvSpPr>
            <p:spPr>
              <a:xfrm>
                <a:off x="670705" y="1476407"/>
                <a:ext cx="6384490" cy="646331"/>
              </a:xfrm>
              <a:prstGeom prst="rect">
                <a:avLst/>
              </a:prstGeom>
              <a:blipFill>
                <a:blip r:embed="rId7"/>
                <a:stretch>
                  <a:fillRect l="-573" t="-4717" b="-14151"/>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1DC683D5-CA59-1763-757A-E4E96B316E73}"/>
              </a:ext>
            </a:extLst>
          </p:cNvPr>
          <p:cNvSpPr txBox="1"/>
          <p:nvPr/>
        </p:nvSpPr>
        <p:spPr>
          <a:xfrm>
            <a:off x="670705" y="5081483"/>
            <a:ext cx="6384490" cy="369332"/>
          </a:xfrm>
          <a:prstGeom prst="rect">
            <a:avLst/>
          </a:prstGeom>
          <a:noFill/>
        </p:spPr>
        <p:txBody>
          <a:bodyPr wrap="square" rtlCol="0">
            <a:spAutoFit/>
          </a:bodyPr>
          <a:lstStyle/>
          <a:p>
            <a:pPr marL="285750" indent="-285750">
              <a:buFont typeface="Wingdings" panose="05000000000000000000" pitchFamily="2" charset="2"/>
              <a:buChar char="§"/>
            </a:pPr>
            <a:r>
              <a:rPr lang="it-IT"/>
              <a:t>Then, the equation to be solved is the following: </a:t>
            </a:r>
            <a:endParaRPr lang="en-US"/>
          </a:p>
        </p:txBody>
      </p:sp>
      <p:sp>
        <p:nvSpPr>
          <p:cNvPr id="36" name="Slide Number Placeholder 35">
            <a:extLst>
              <a:ext uri="{FF2B5EF4-FFF2-40B4-BE49-F238E27FC236}">
                <a16:creationId xmlns:a16="http://schemas.microsoft.com/office/drawing/2014/main" id="{4044EBC5-AF7E-6FF5-0126-3726C478CC53}"/>
              </a:ext>
            </a:extLst>
          </p:cNvPr>
          <p:cNvSpPr>
            <a:spLocks noGrp="1"/>
          </p:cNvSpPr>
          <p:nvPr>
            <p:ph type="sldNum" sz="quarter" idx="12"/>
          </p:nvPr>
        </p:nvSpPr>
        <p:spPr/>
        <p:txBody>
          <a:bodyPr/>
          <a:lstStyle/>
          <a:p>
            <a:fld id="{82ABA8FE-DFE8-6641-960E-40AFDC006581}" type="slidenum">
              <a:rPr lang="it-IT" smtClean="0"/>
              <a:t>16</a:t>
            </a:fld>
            <a:endParaRPr lang="it-IT"/>
          </a:p>
        </p:txBody>
      </p:sp>
      <p:sp>
        <p:nvSpPr>
          <p:cNvPr id="16" name="Cylinder 15">
            <a:extLst>
              <a:ext uri="{FF2B5EF4-FFF2-40B4-BE49-F238E27FC236}">
                <a16:creationId xmlns:a16="http://schemas.microsoft.com/office/drawing/2014/main" id="{D488F2E5-6138-FFC3-DD9F-C8182C9A2393}"/>
              </a:ext>
            </a:extLst>
          </p:cNvPr>
          <p:cNvSpPr/>
          <p:nvPr/>
        </p:nvSpPr>
        <p:spPr>
          <a:xfrm rot="14476971">
            <a:off x="8530238" y="2929241"/>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6B1EC69-A376-9BF1-9357-C654C18CB373}"/>
              </a:ext>
            </a:extLst>
          </p:cNvPr>
          <p:cNvCxnSpPr>
            <a:cxnSpLocks/>
            <a:stCxn id="16" idx="2"/>
            <a:endCxn id="24" idx="1"/>
          </p:cNvCxnSpPr>
          <p:nvPr/>
        </p:nvCxnSpPr>
        <p:spPr>
          <a:xfrm>
            <a:off x="8851232" y="3543596"/>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20" name="Flowchart: Connector 19">
            <a:extLst>
              <a:ext uri="{FF2B5EF4-FFF2-40B4-BE49-F238E27FC236}">
                <a16:creationId xmlns:a16="http://schemas.microsoft.com/office/drawing/2014/main" id="{ED60A31A-F7ED-0E2A-445A-FB54A143FDCD}"/>
              </a:ext>
            </a:extLst>
          </p:cNvPr>
          <p:cNvSpPr/>
          <p:nvPr/>
        </p:nvSpPr>
        <p:spPr>
          <a:xfrm>
            <a:off x="8131284" y="5182182"/>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25AF3E62-FAC7-AD1B-2D04-EA97E5699C7F}"/>
              </a:ext>
            </a:extLst>
          </p:cNvPr>
          <p:cNvSpPr/>
          <p:nvPr/>
        </p:nvSpPr>
        <p:spPr>
          <a:xfrm>
            <a:off x="9673203" y="4099679"/>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107F401-4A14-4608-059D-BF863A399D3F}"/>
              </a:ext>
            </a:extLst>
          </p:cNvPr>
          <p:cNvCxnSpPr>
            <a:cxnSpLocks/>
            <a:stCxn id="24" idx="3"/>
            <a:endCxn id="20" idx="7"/>
          </p:cNvCxnSpPr>
          <p:nvPr/>
        </p:nvCxnSpPr>
        <p:spPr>
          <a:xfrm flipH="1">
            <a:off x="8250408" y="4220592"/>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AE37A9A3-7158-8FB8-D7DC-E71C1DAA03BE}"/>
                  </a:ext>
                </a:extLst>
              </p:cNvPr>
              <p:cNvSpPr txBox="1"/>
              <p:nvPr/>
            </p:nvSpPr>
            <p:spPr>
              <a:xfrm>
                <a:off x="9776366" y="4170508"/>
                <a:ext cx="330411"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Sub>
                    </m:oMath>
                  </m:oMathPara>
                </a14:m>
                <a:endParaRPr lang="en-US"/>
              </a:p>
            </p:txBody>
          </p:sp>
        </mc:Choice>
        <mc:Fallback>
          <p:sp>
            <p:nvSpPr>
              <p:cNvPr id="29" name="TextBox 28">
                <a:extLst>
                  <a:ext uri="{FF2B5EF4-FFF2-40B4-BE49-F238E27FC236}">
                    <a16:creationId xmlns:a16="http://schemas.microsoft.com/office/drawing/2014/main" id="{AE37A9A3-7158-8FB8-D7DC-E71C1DAA03BE}"/>
                  </a:ext>
                </a:extLst>
              </p:cNvPr>
              <p:cNvSpPr txBox="1">
                <a:spLocks noRot="1" noChangeAspect="1" noMove="1" noResize="1" noEditPoints="1" noAdjustHandles="1" noChangeArrowheads="1" noChangeShapeType="1" noTextEdit="1"/>
              </p:cNvSpPr>
              <p:nvPr/>
            </p:nvSpPr>
            <p:spPr>
              <a:xfrm>
                <a:off x="9776366" y="4170508"/>
                <a:ext cx="330411" cy="299313"/>
              </a:xfrm>
              <a:prstGeom prst="rect">
                <a:avLst/>
              </a:prstGeom>
              <a:blipFill>
                <a:blip r:embed="rId8"/>
                <a:stretch>
                  <a:fillRect l="-16667" r="-12963" b="-265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A47F249-811B-7774-0A9C-1E9B3AF754E6}"/>
                  </a:ext>
                </a:extLst>
              </p:cNvPr>
              <p:cNvSpPr txBox="1"/>
              <p:nvPr/>
            </p:nvSpPr>
            <p:spPr>
              <a:xfrm>
                <a:off x="8270847" y="5180474"/>
                <a:ext cx="2453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m:oMathPara>
                </a14:m>
                <a:endParaRPr lang="en-US"/>
              </a:p>
            </p:txBody>
          </p:sp>
        </mc:Choice>
        <mc:Fallback>
          <p:sp>
            <p:nvSpPr>
              <p:cNvPr id="30" name="TextBox 29">
                <a:extLst>
                  <a:ext uri="{FF2B5EF4-FFF2-40B4-BE49-F238E27FC236}">
                    <a16:creationId xmlns:a16="http://schemas.microsoft.com/office/drawing/2014/main" id="{DA47F249-811B-7774-0A9C-1E9B3AF754E6}"/>
                  </a:ext>
                </a:extLst>
              </p:cNvPr>
              <p:cNvSpPr txBox="1">
                <a:spLocks noRot="1" noChangeAspect="1" noMove="1" noResize="1" noEditPoints="1" noAdjustHandles="1" noChangeArrowheads="1" noChangeShapeType="1" noTextEdit="1"/>
              </p:cNvSpPr>
              <p:nvPr/>
            </p:nvSpPr>
            <p:spPr>
              <a:xfrm>
                <a:off x="8270847" y="5180474"/>
                <a:ext cx="245387" cy="276999"/>
              </a:xfrm>
              <a:prstGeom prst="rect">
                <a:avLst/>
              </a:prstGeom>
              <a:blipFill>
                <a:blip r:embed="rId9"/>
                <a:stretch>
                  <a:fillRect l="-25000" r="-10000" b="-17778"/>
                </a:stretch>
              </a:blipFill>
            </p:spPr>
            <p:txBody>
              <a:bodyPr/>
              <a:lstStyle/>
              <a:p>
                <a:r>
                  <a:rPr lang="en-US">
                    <a:noFill/>
                  </a:rPr>
                  <a:t> </a:t>
                </a:r>
              </a:p>
            </p:txBody>
          </p:sp>
        </mc:Fallback>
      </mc:AlternateContent>
      <p:sp>
        <p:nvSpPr>
          <p:cNvPr id="31" name="Cylinder 30">
            <a:extLst>
              <a:ext uri="{FF2B5EF4-FFF2-40B4-BE49-F238E27FC236}">
                <a16:creationId xmlns:a16="http://schemas.microsoft.com/office/drawing/2014/main" id="{EA20E0BE-C97A-8454-8E28-38E3F248EFEF}"/>
              </a:ext>
            </a:extLst>
          </p:cNvPr>
          <p:cNvSpPr/>
          <p:nvPr/>
        </p:nvSpPr>
        <p:spPr>
          <a:xfrm rot="14476971">
            <a:off x="10024885" y="3148615"/>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9A72C748-7F75-BF52-26ED-25DA2320EDAD}"/>
              </a:ext>
            </a:extLst>
          </p:cNvPr>
          <p:cNvCxnSpPr>
            <a:cxnSpLocks/>
            <a:stCxn id="31" idx="2"/>
            <a:endCxn id="38" idx="1"/>
          </p:cNvCxnSpPr>
          <p:nvPr/>
        </p:nvCxnSpPr>
        <p:spPr>
          <a:xfrm>
            <a:off x="10345879" y="3762970"/>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37" name="Flowchart: Connector 36">
            <a:extLst>
              <a:ext uri="{FF2B5EF4-FFF2-40B4-BE49-F238E27FC236}">
                <a16:creationId xmlns:a16="http://schemas.microsoft.com/office/drawing/2014/main" id="{C8A2B782-0108-0578-80AF-1D98BE86C377}"/>
              </a:ext>
            </a:extLst>
          </p:cNvPr>
          <p:cNvSpPr/>
          <p:nvPr/>
        </p:nvSpPr>
        <p:spPr>
          <a:xfrm>
            <a:off x="9625931" y="5401556"/>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1B5551A5-C139-2894-9065-BAAEA742C4D8}"/>
              </a:ext>
            </a:extLst>
          </p:cNvPr>
          <p:cNvSpPr/>
          <p:nvPr/>
        </p:nvSpPr>
        <p:spPr>
          <a:xfrm>
            <a:off x="11167850" y="4319053"/>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DBFB4693-FEC6-AFBC-EE33-0D5B280E00C9}"/>
              </a:ext>
            </a:extLst>
          </p:cNvPr>
          <p:cNvCxnSpPr>
            <a:cxnSpLocks/>
            <a:stCxn id="38" idx="3"/>
            <a:endCxn id="37" idx="7"/>
          </p:cNvCxnSpPr>
          <p:nvPr/>
        </p:nvCxnSpPr>
        <p:spPr>
          <a:xfrm flipH="1">
            <a:off x="9745055" y="4439966"/>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8227F1C-9F29-F7E7-5CBC-3B090FC29511}"/>
                  </a:ext>
                </a:extLst>
              </p:cNvPr>
              <p:cNvSpPr txBox="1"/>
              <p:nvPr/>
            </p:nvSpPr>
            <p:spPr>
              <a:xfrm>
                <a:off x="11271013" y="4389882"/>
                <a:ext cx="330410" cy="308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sup>
                      </m:sSubSup>
                    </m:oMath>
                  </m:oMathPara>
                </a14:m>
                <a:endParaRPr lang="en-US"/>
              </a:p>
            </p:txBody>
          </p:sp>
        </mc:Choice>
        <mc:Fallback>
          <p:sp>
            <p:nvSpPr>
              <p:cNvPr id="40" name="TextBox 39">
                <a:extLst>
                  <a:ext uri="{FF2B5EF4-FFF2-40B4-BE49-F238E27FC236}">
                    <a16:creationId xmlns:a16="http://schemas.microsoft.com/office/drawing/2014/main" id="{78227F1C-9F29-F7E7-5CBC-3B090FC29511}"/>
                  </a:ext>
                </a:extLst>
              </p:cNvPr>
              <p:cNvSpPr txBox="1">
                <a:spLocks noRot="1" noChangeAspect="1" noMove="1" noResize="1" noEditPoints="1" noAdjustHandles="1" noChangeArrowheads="1" noChangeShapeType="1" noTextEdit="1"/>
              </p:cNvSpPr>
              <p:nvPr/>
            </p:nvSpPr>
            <p:spPr>
              <a:xfrm>
                <a:off x="11271013" y="4389882"/>
                <a:ext cx="330410" cy="308546"/>
              </a:xfrm>
              <a:prstGeom prst="rect">
                <a:avLst/>
              </a:prstGeom>
              <a:blipFill>
                <a:blip r:embed="rId10"/>
                <a:stretch>
                  <a:fillRect l="-16667" r="-12963" b="-254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F7F01034-564D-50EA-CD1A-31A80FF57B82}"/>
                  </a:ext>
                </a:extLst>
              </p:cNvPr>
              <p:cNvSpPr txBox="1"/>
              <p:nvPr/>
            </p:nvSpPr>
            <p:spPr>
              <a:xfrm>
                <a:off x="9765494" y="5399848"/>
                <a:ext cx="270074" cy="277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m:oMathPara>
                </a14:m>
                <a:endParaRPr lang="en-US"/>
              </a:p>
            </p:txBody>
          </p:sp>
        </mc:Choice>
        <mc:Fallback>
          <p:sp>
            <p:nvSpPr>
              <p:cNvPr id="41" name="TextBox 40">
                <a:extLst>
                  <a:ext uri="{FF2B5EF4-FFF2-40B4-BE49-F238E27FC236}">
                    <a16:creationId xmlns:a16="http://schemas.microsoft.com/office/drawing/2014/main" id="{F7F01034-564D-50EA-CD1A-31A80FF57B82}"/>
                  </a:ext>
                </a:extLst>
              </p:cNvPr>
              <p:cNvSpPr txBox="1">
                <a:spLocks noRot="1" noChangeAspect="1" noMove="1" noResize="1" noEditPoints="1" noAdjustHandles="1" noChangeArrowheads="1" noChangeShapeType="1" noTextEdit="1"/>
              </p:cNvSpPr>
              <p:nvPr/>
            </p:nvSpPr>
            <p:spPr>
              <a:xfrm>
                <a:off x="9765494" y="5399848"/>
                <a:ext cx="270074" cy="277255"/>
              </a:xfrm>
              <a:prstGeom prst="rect">
                <a:avLst/>
              </a:prstGeom>
              <a:blipFill>
                <a:blip r:embed="rId11"/>
                <a:stretch>
                  <a:fillRect l="-22727" r="-4545" b="-22222"/>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ABC08E34-1335-9A7C-F3C9-A4D0F3176D8D}"/>
              </a:ext>
            </a:extLst>
          </p:cNvPr>
          <p:cNvCxnSpPr>
            <a:cxnSpLocks/>
          </p:cNvCxnSpPr>
          <p:nvPr/>
        </p:nvCxnSpPr>
        <p:spPr>
          <a:xfrm flipH="1" flipV="1">
            <a:off x="7734361" y="2414333"/>
            <a:ext cx="2176" cy="462097"/>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87928439-D967-2B1F-F3A1-1D03EE03B955}"/>
              </a:ext>
            </a:extLst>
          </p:cNvPr>
          <p:cNvCxnSpPr>
            <a:cxnSpLocks/>
          </p:cNvCxnSpPr>
          <p:nvPr/>
        </p:nvCxnSpPr>
        <p:spPr>
          <a:xfrm flipV="1">
            <a:off x="7746423" y="2708596"/>
            <a:ext cx="260575" cy="202816"/>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11C9AF21-DE13-F5B5-E27F-1C980974A18E}"/>
              </a:ext>
            </a:extLst>
          </p:cNvPr>
          <p:cNvCxnSpPr>
            <a:cxnSpLocks/>
          </p:cNvCxnSpPr>
          <p:nvPr/>
        </p:nvCxnSpPr>
        <p:spPr>
          <a:xfrm>
            <a:off x="7736537" y="2896661"/>
            <a:ext cx="438674" cy="157528"/>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D88F9C59-C166-5B0A-12B7-05ECBE58F686}"/>
                  </a:ext>
                </a:extLst>
              </p:cNvPr>
              <p:cNvSpPr txBox="1"/>
              <p:nvPr/>
            </p:nvSpPr>
            <p:spPr>
              <a:xfrm>
                <a:off x="7266349" y="2754253"/>
                <a:ext cx="534118" cy="307777"/>
              </a:xfrm>
              <a:prstGeom prst="rect">
                <a:avLst/>
              </a:prstGeom>
              <a:noFill/>
            </p:spPr>
            <p:txBody>
              <a:bodyPr wrap="square" rtlCol="0">
                <a:spAutoFit/>
              </a:bodyPr>
              <a:lstStyle/>
              <a:p>
                <a14:m>
                  <m:oMath xmlns:m="http://schemas.openxmlformats.org/officeDocument/2006/math">
                    <m:d>
                      <m:dPr>
                        <m:begChr m:val="{"/>
                        <m:endChr m:val="}"/>
                        <m:ctrlPr>
                          <a:rPr lang="en-GB" sz="1200" b="0" i="1" smtClean="0">
                            <a:solidFill>
                              <a:srgbClr val="3E30F8"/>
                            </a:solidFill>
                            <a:latin typeface="Cambria Math" panose="02040503050406030204" pitchFamily="18" charset="0"/>
                          </a:rPr>
                        </m:ctrlPr>
                      </m:dPr>
                      <m:e>
                        <m:sSub>
                          <m:sSubPr>
                            <m:ctrlPr>
                              <a:rPr lang="en-GB" sz="1200" b="0" i="1" smtClean="0">
                                <a:solidFill>
                                  <a:srgbClr val="3E30F8"/>
                                </a:solidFill>
                                <a:latin typeface="Cambria Math" panose="02040503050406030204" pitchFamily="18" charset="0"/>
                              </a:rPr>
                            </m:ctrlPr>
                          </m:sSubPr>
                          <m:e>
                            <m:r>
                              <a:rPr lang="en-GB" sz="1200" b="0" i="1" smtClean="0">
                                <a:solidFill>
                                  <a:srgbClr val="3E30F8"/>
                                </a:solidFill>
                                <a:latin typeface="Cambria Math" panose="02040503050406030204" pitchFamily="18" charset="0"/>
                              </a:rPr>
                              <m:t>𝐵</m:t>
                            </m:r>
                          </m:e>
                          <m:sub>
                            <m:r>
                              <a:rPr lang="en-GB" sz="1200" b="0" i="1" smtClean="0">
                                <a:solidFill>
                                  <a:srgbClr val="3E30F8"/>
                                </a:solidFill>
                                <a:latin typeface="Cambria Math" panose="02040503050406030204" pitchFamily="18" charset="0"/>
                              </a:rPr>
                              <m:t>𝑖</m:t>
                            </m:r>
                          </m:sub>
                        </m:sSub>
                      </m:e>
                    </m:d>
                  </m:oMath>
                </a14:m>
                <a:r>
                  <a:rPr lang="en-US" sz="1400">
                    <a:solidFill>
                      <a:srgbClr val="00B050"/>
                    </a:solidFill>
                  </a:rPr>
                  <a:t> </a:t>
                </a:r>
              </a:p>
            </p:txBody>
          </p:sp>
        </mc:Choice>
        <mc:Fallback>
          <p:sp>
            <p:nvSpPr>
              <p:cNvPr id="45" name="TextBox 44">
                <a:extLst>
                  <a:ext uri="{FF2B5EF4-FFF2-40B4-BE49-F238E27FC236}">
                    <a16:creationId xmlns:a16="http://schemas.microsoft.com/office/drawing/2014/main" id="{D88F9C59-C166-5B0A-12B7-05ECBE58F686}"/>
                  </a:ext>
                </a:extLst>
              </p:cNvPr>
              <p:cNvSpPr txBox="1">
                <a:spLocks noRot="1" noChangeAspect="1" noMove="1" noResize="1" noEditPoints="1" noAdjustHandles="1" noChangeArrowheads="1" noChangeShapeType="1" noTextEdit="1"/>
              </p:cNvSpPr>
              <p:nvPr/>
            </p:nvSpPr>
            <p:spPr>
              <a:xfrm>
                <a:off x="7266349" y="2754253"/>
                <a:ext cx="534118" cy="307777"/>
              </a:xfrm>
              <a:prstGeom prst="rect">
                <a:avLst/>
              </a:prstGeom>
              <a:blipFill>
                <a:blip r:embed="rId12"/>
                <a:stretch>
                  <a:fillRect/>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AAE81133-517D-6F60-4DBC-30613C8ECB3D}"/>
              </a:ext>
            </a:extLst>
          </p:cNvPr>
          <p:cNvSpPr/>
          <p:nvPr/>
        </p:nvSpPr>
        <p:spPr>
          <a:xfrm>
            <a:off x="7679285" y="2857747"/>
            <a:ext cx="91640" cy="92948"/>
          </a:xfrm>
          <a:prstGeom prst="ellipse">
            <a:avLst/>
          </a:prstGeom>
          <a:solidFill>
            <a:srgbClr val="3E30F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49080D1-19BB-DC03-3D84-A8019DF69979}"/>
                  </a:ext>
                </a:extLst>
              </p:cNvPr>
              <p:cNvSpPr txBox="1"/>
              <p:nvPr/>
            </p:nvSpPr>
            <p:spPr>
              <a:xfrm>
                <a:off x="7924661" y="3175429"/>
                <a:ext cx="1417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𝑥</m:t>
                      </m:r>
                    </m:oMath>
                  </m:oMathPara>
                </a14:m>
                <a:endParaRPr lang="en-US">
                  <a:solidFill>
                    <a:schemeClr val="accent1">
                      <a:lumMod val="75000"/>
                    </a:schemeClr>
                  </a:solidFill>
                </a:endParaRPr>
              </a:p>
            </p:txBody>
          </p:sp>
        </mc:Choice>
        <mc:Fallback>
          <p:sp>
            <p:nvSpPr>
              <p:cNvPr id="47" name="TextBox 46">
                <a:extLst>
                  <a:ext uri="{FF2B5EF4-FFF2-40B4-BE49-F238E27FC236}">
                    <a16:creationId xmlns:a16="http://schemas.microsoft.com/office/drawing/2014/main" id="{149080D1-19BB-DC03-3D84-A8019DF69979}"/>
                  </a:ext>
                </a:extLst>
              </p:cNvPr>
              <p:cNvSpPr txBox="1">
                <a:spLocks noRot="1" noChangeAspect="1" noMove="1" noResize="1" noEditPoints="1" noAdjustHandles="1" noChangeArrowheads="1" noChangeShapeType="1" noTextEdit="1"/>
              </p:cNvSpPr>
              <p:nvPr/>
            </p:nvSpPr>
            <p:spPr>
              <a:xfrm>
                <a:off x="7924661" y="3175429"/>
                <a:ext cx="141705" cy="215444"/>
              </a:xfrm>
              <a:prstGeom prst="rect">
                <a:avLst/>
              </a:prstGeom>
              <a:blipFill>
                <a:blip r:embed="rId13"/>
                <a:stretch>
                  <a:fillRect l="-21739" r="-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6459519C-66AD-9B5A-6C9A-48B91A50E32F}"/>
                  </a:ext>
                </a:extLst>
              </p:cNvPr>
              <p:cNvSpPr txBox="1"/>
              <p:nvPr/>
            </p:nvSpPr>
            <p:spPr>
              <a:xfrm>
                <a:off x="8030838" y="2603644"/>
                <a:ext cx="1441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𝑦</m:t>
                      </m:r>
                    </m:oMath>
                  </m:oMathPara>
                </a14:m>
                <a:endParaRPr lang="en-US">
                  <a:solidFill>
                    <a:schemeClr val="accent1">
                      <a:lumMod val="75000"/>
                    </a:schemeClr>
                  </a:solidFill>
                </a:endParaRPr>
              </a:p>
            </p:txBody>
          </p:sp>
        </mc:Choice>
        <mc:Fallback>
          <p:sp>
            <p:nvSpPr>
              <p:cNvPr id="48" name="TextBox 47">
                <a:extLst>
                  <a:ext uri="{FF2B5EF4-FFF2-40B4-BE49-F238E27FC236}">
                    <a16:creationId xmlns:a16="http://schemas.microsoft.com/office/drawing/2014/main" id="{6459519C-66AD-9B5A-6C9A-48B91A50E32F}"/>
                  </a:ext>
                </a:extLst>
              </p:cNvPr>
              <p:cNvSpPr txBox="1">
                <a:spLocks noRot="1" noChangeAspect="1" noMove="1" noResize="1" noEditPoints="1" noAdjustHandles="1" noChangeArrowheads="1" noChangeShapeType="1" noTextEdit="1"/>
              </p:cNvSpPr>
              <p:nvPr/>
            </p:nvSpPr>
            <p:spPr>
              <a:xfrm>
                <a:off x="8030838" y="2603644"/>
                <a:ext cx="144142" cy="215444"/>
              </a:xfrm>
              <a:prstGeom prst="rect">
                <a:avLst/>
              </a:prstGeom>
              <a:blipFill>
                <a:blip r:embed="rId14"/>
                <a:stretch>
                  <a:fillRect l="-29167" r="-25000" b="-2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E33C017A-216F-56FF-0024-FAD45331BFF9}"/>
                  </a:ext>
                </a:extLst>
              </p:cNvPr>
              <p:cNvSpPr txBox="1"/>
              <p:nvPr/>
            </p:nvSpPr>
            <p:spPr>
              <a:xfrm>
                <a:off x="7499048" y="2375152"/>
                <a:ext cx="1297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𝑧</m:t>
                      </m:r>
                    </m:oMath>
                  </m:oMathPara>
                </a14:m>
                <a:endParaRPr lang="en-US">
                  <a:solidFill>
                    <a:schemeClr val="accent1">
                      <a:lumMod val="50000"/>
                    </a:schemeClr>
                  </a:solidFill>
                </a:endParaRPr>
              </a:p>
            </p:txBody>
          </p:sp>
        </mc:Choice>
        <mc:Fallback>
          <p:sp>
            <p:nvSpPr>
              <p:cNvPr id="49" name="TextBox 48">
                <a:extLst>
                  <a:ext uri="{FF2B5EF4-FFF2-40B4-BE49-F238E27FC236}">
                    <a16:creationId xmlns:a16="http://schemas.microsoft.com/office/drawing/2014/main" id="{E33C017A-216F-56FF-0024-FAD45331BFF9}"/>
                  </a:ext>
                </a:extLst>
              </p:cNvPr>
              <p:cNvSpPr txBox="1">
                <a:spLocks noRot="1" noChangeAspect="1" noMove="1" noResize="1" noEditPoints="1" noAdjustHandles="1" noChangeArrowheads="1" noChangeShapeType="1" noTextEdit="1"/>
              </p:cNvSpPr>
              <p:nvPr/>
            </p:nvSpPr>
            <p:spPr>
              <a:xfrm>
                <a:off x="7499048" y="2375152"/>
                <a:ext cx="129716" cy="215444"/>
              </a:xfrm>
              <a:prstGeom prst="rect">
                <a:avLst/>
              </a:prstGeom>
              <a:blipFill>
                <a:blip r:embed="rId15"/>
                <a:stretch>
                  <a:fillRect l="-19048" r="-19048"/>
                </a:stretch>
              </a:blipFill>
            </p:spPr>
            <p:txBody>
              <a:bodyPr/>
              <a:lstStyle/>
              <a:p>
                <a:r>
                  <a:rPr lang="en-US">
                    <a:noFill/>
                  </a:rPr>
                  <a:t> </a:t>
                </a:r>
              </a:p>
            </p:txBody>
          </p:sp>
        </mc:Fallback>
      </mc:AlternateContent>
      <p:sp>
        <p:nvSpPr>
          <p:cNvPr id="50" name="Flowchart: Connector 49">
            <a:extLst>
              <a:ext uri="{FF2B5EF4-FFF2-40B4-BE49-F238E27FC236}">
                <a16:creationId xmlns:a16="http://schemas.microsoft.com/office/drawing/2014/main" id="{7BBBF0D7-BCA9-6A4F-5047-B976850B489B}"/>
              </a:ext>
            </a:extLst>
          </p:cNvPr>
          <p:cNvSpPr/>
          <p:nvPr/>
        </p:nvSpPr>
        <p:spPr>
          <a:xfrm>
            <a:off x="8724194" y="3345154"/>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9549B573-FBF0-376B-6320-D46FA606262A}"/>
              </a:ext>
            </a:extLst>
          </p:cNvPr>
          <p:cNvSpPr/>
          <p:nvPr/>
        </p:nvSpPr>
        <p:spPr>
          <a:xfrm>
            <a:off x="10213014" y="3572821"/>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54B25F67-EE6F-4F0E-9A95-1F015F3C0303}"/>
              </a:ext>
            </a:extLst>
          </p:cNvPr>
          <p:cNvCxnSpPr>
            <a:cxnSpLocks/>
            <a:stCxn id="50" idx="0"/>
          </p:cNvCxnSpPr>
          <p:nvPr/>
        </p:nvCxnSpPr>
        <p:spPr>
          <a:xfrm flipV="1">
            <a:off x="8747054" y="2175096"/>
            <a:ext cx="22859" cy="1170058"/>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E0F9A2-38EE-AD80-B4EA-D8CDE63176D4}"/>
              </a:ext>
            </a:extLst>
          </p:cNvPr>
          <p:cNvCxnSpPr>
            <a:cxnSpLocks/>
          </p:cNvCxnSpPr>
          <p:nvPr/>
        </p:nvCxnSpPr>
        <p:spPr>
          <a:xfrm flipV="1">
            <a:off x="10235873" y="2645381"/>
            <a:ext cx="22860" cy="932909"/>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135FC13-2B0C-1864-AA33-B8139ED4DD9B}"/>
              </a:ext>
            </a:extLst>
          </p:cNvPr>
          <p:cNvCxnSpPr>
            <a:cxnSpLocks/>
          </p:cNvCxnSpPr>
          <p:nvPr/>
        </p:nvCxnSpPr>
        <p:spPr>
          <a:xfrm flipV="1">
            <a:off x="8202276" y="4339798"/>
            <a:ext cx="0" cy="854412"/>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40B1500-D0E0-735F-70A3-3763068EF234}"/>
              </a:ext>
            </a:extLst>
          </p:cNvPr>
          <p:cNvCxnSpPr>
            <a:cxnSpLocks/>
          </p:cNvCxnSpPr>
          <p:nvPr/>
        </p:nvCxnSpPr>
        <p:spPr>
          <a:xfrm flipV="1">
            <a:off x="9693642" y="4754834"/>
            <a:ext cx="0" cy="667467"/>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951D2EC-8870-2580-7B3E-7DB8EF6037FC}"/>
              </a:ext>
            </a:extLst>
          </p:cNvPr>
          <p:cNvCxnSpPr>
            <a:cxnSpLocks/>
          </p:cNvCxnSpPr>
          <p:nvPr/>
        </p:nvCxnSpPr>
        <p:spPr>
          <a:xfrm flipV="1">
            <a:off x="7736537" y="1872684"/>
            <a:ext cx="9886" cy="994103"/>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249A2AC-DCB1-1505-1782-954E5A56C462}"/>
              </a:ext>
            </a:extLst>
          </p:cNvPr>
          <p:cNvCxnSpPr>
            <a:cxnSpLocks/>
          </p:cNvCxnSpPr>
          <p:nvPr/>
        </p:nvCxnSpPr>
        <p:spPr>
          <a:xfrm>
            <a:off x="7748599" y="1856549"/>
            <a:ext cx="2532993" cy="77679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1B9E571-96BF-35A4-B7D8-BDEAA0B145B1}"/>
              </a:ext>
            </a:extLst>
          </p:cNvPr>
          <p:cNvCxnSpPr>
            <a:cxnSpLocks/>
          </p:cNvCxnSpPr>
          <p:nvPr/>
        </p:nvCxnSpPr>
        <p:spPr>
          <a:xfrm>
            <a:off x="8201065" y="4319053"/>
            <a:ext cx="1531684" cy="4479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A94A58C-0370-E7DC-4707-40B749BC9B1A}"/>
                  </a:ext>
                </a:extLst>
              </p:cNvPr>
              <p:cNvSpPr txBox="1"/>
              <p:nvPr/>
            </p:nvSpPr>
            <p:spPr>
              <a:xfrm>
                <a:off x="8951495" y="1967945"/>
                <a:ext cx="3083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0000"/>
                              </a:solidFill>
                              <a:latin typeface="Cambria Math" panose="02040503050406030204" pitchFamily="18" charset="0"/>
                            </a:rPr>
                          </m:ctrlPr>
                        </m:sSubPr>
                        <m:e>
                          <m:r>
                            <a:rPr lang="it-IT" b="0" i="1" smtClean="0">
                              <a:solidFill>
                                <a:srgbClr val="FF0000"/>
                              </a:solidFill>
                              <a:latin typeface="Cambria Math" panose="02040503050406030204" pitchFamily="18" charset="0"/>
                            </a:rPr>
                            <m:t>𝑅</m:t>
                          </m:r>
                        </m:e>
                        <m:sub>
                          <m:r>
                            <a:rPr lang="it-IT" b="0" i="1" smtClean="0">
                              <a:solidFill>
                                <a:srgbClr val="FF0000"/>
                              </a:solidFill>
                              <a:latin typeface="Cambria Math" panose="02040503050406030204" pitchFamily="18" charset="0"/>
                            </a:rPr>
                            <m:t>𝐴</m:t>
                          </m:r>
                        </m:sub>
                      </m:sSub>
                    </m:oMath>
                  </m:oMathPara>
                </a14:m>
                <a:endParaRPr lang="en-US"/>
              </a:p>
            </p:txBody>
          </p:sp>
        </mc:Choice>
        <mc:Fallback>
          <p:sp>
            <p:nvSpPr>
              <p:cNvPr id="59" name="TextBox 58">
                <a:extLst>
                  <a:ext uri="{FF2B5EF4-FFF2-40B4-BE49-F238E27FC236}">
                    <a16:creationId xmlns:a16="http://schemas.microsoft.com/office/drawing/2014/main" id="{6A94A58C-0370-E7DC-4707-40B749BC9B1A}"/>
                  </a:ext>
                </a:extLst>
              </p:cNvPr>
              <p:cNvSpPr txBox="1">
                <a:spLocks noRot="1" noChangeAspect="1" noMove="1" noResize="1" noEditPoints="1" noAdjustHandles="1" noChangeArrowheads="1" noChangeShapeType="1" noTextEdit="1"/>
              </p:cNvSpPr>
              <p:nvPr/>
            </p:nvSpPr>
            <p:spPr>
              <a:xfrm>
                <a:off x="8951495" y="1967945"/>
                <a:ext cx="308354" cy="276999"/>
              </a:xfrm>
              <a:prstGeom prst="rect">
                <a:avLst/>
              </a:prstGeom>
              <a:blipFill>
                <a:blip r:embed="rId16"/>
                <a:stretch>
                  <a:fillRect l="-15686" r="-7843" b="-15556"/>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62380DC6-C0B1-93F8-BD9B-00330628DFDB}"/>
              </a:ext>
            </a:extLst>
          </p:cNvPr>
          <p:cNvCxnSpPr>
            <a:cxnSpLocks/>
          </p:cNvCxnSpPr>
          <p:nvPr/>
        </p:nvCxnSpPr>
        <p:spPr>
          <a:xfrm>
            <a:off x="8758483" y="2221702"/>
            <a:ext cx="1503946" cy="4443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ED47599D-F67E-843F-8FB7-74097E6AB8A4}"/>
                  </a:ext>
                </a:extLst>
              </p:cNvPr>
              <p:cNvSpPr txBox="1"/>
              <p:nvPr/>
            </p:nvSpPr>
            <p:spPr>
              <a:xfrm>
                <a:off x="9129976" y="2422081"/>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a:p>
            </p:txBody>
          </p:sp>
        </mc:Choice>
        <mc:Fallback>
          <p:sp>
            <p:nvSpPr>
              <p:cNvPr id="61" name="TextBox 60">
                <a:extLst>
                  <a:ext uri="{FF2B5EF4-FFF2-40B4-BE49-F238E27FC236}">
                    <a16:creationId xmlns:a16="http://schemas.microsoft.com/office/drawing/2014/main" id="{ED47599D-F67E-843F-8FB7-74097E6AB8A4}"/>
                  </a:ext>
                </a:extLst>
              </p:cNvPr>
              <p:cNvSpPr txBox="1">
                <a:spLocks noRot="1" noChangeAspect="1" noMove="1" noResize="1" noEditPoints="1" noAdjustHandles="1" noChangeArrowheads="1" noChangeShapeType="1" noTextEdit="1"/>
              </p:cNvSpPr>
              <p:nvPr/>
            </p:nvSpPr>
            <p:spPr>
              <a:xfrm>
                <a:off x="9129976" y="2422081"/>
                <a:ext cx="324255" cy="276999"/>
              </a:xfrm>
              <a:prstGeom prst="rect">
                <a:avLst/>
              </a:prstGeom>
              <a:blipFill>
                <a:blip r:embed="rId17"/>
                <a:stretch>
                  <a:fillRect l="-16981" r="-5660" b="-15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C9370896-DE88-F7D1-7667-DBF4E4EBD696}"/>
                  </a:ext>
                </a:extLst>
              </p:cNvPr>
              <p:cNvSpPr txBox="1"/>
              <p:nvPr/>
            </p:nvSpPr>
            <p:spPr>
              <a:xfrm>
                <a:off x="9010254" y="4616334"/>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a:p>
            </p:txBody>
          </p:sp>
        </mc:Choice>
        <mc:Fallback>
          <p:sp>
            <p:nvSpPr>
              <p:cNvPr id="62" name="TextBox 61">
                <a:extLst>
                  <a:ext uri="{FF2B5EF4-FFF2-40B4-BE49-F238E27FC236}">
                    <a16:creationId xmlns:a16="http://schemas.microsoft.com/office/drawing/2014/main" id="{C9370896-DE88-F7D1-7667-DBF4E4EBD696}"/>
                  </a:ext>
                </a:extLst>
              </p:cNvPr>
              <p:cNvSpPr txBox="1">
                <a:spLocks noRot="1" noChangeAspect="1" noMove="1" noResize="1" noEditPoints="1" noAdjustHandles="1" noChangeArrowheads="1" noChangeShapeType="1" noTextEdit="1"/>
              </p:cNvSpPr>
              <p:nvPr/>
            </p:nvSpPr>
            <p:spPr>
              <a:xfrm>
                <a:off x="9010254" y="4616334"/>
                <a:ext cx="324255" cy="276999"/>
              </a:xfrm>
              <a:prstGeom prst="rect">
                <a:avLst/>
              </a:prstGeom>
              <a:blipFill>
                <a:blip r:embed="rId18"/>
                <a:stretch>
                  <a:fillRect l="-15094" r="-7547" b="-1521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AB84A7F4-3D54-E036-4AB0-652F98B889A6}"/>
              </a:ext>
            </a:extLst>
          </p:cNvPr>
          <p:cNvCxnSpPr>
            <a:cxnSpLocks/>
          </p:cNvCxnSpPr>
          <p:nvPr/>
        </p:nvCxnSpPr>
        <p:spPr>
          <a:xfrm>
            <a:off x="7759872" y="1917109"/>
            <a:ext cx="1010041" cy="301323"/>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3652041D-5A5A-C814-304A-57C955550692}"/>
                  </a:ext>
                </a:extLst>
              </p:cNvPr>
              <p:cNvSpPr txBox="1"/>
              <p:nvPr/>
            </p:nvSpPr>
            <p:spPr>
              <a:xfrm>
                <a:off x="8181925" y="2113830"/>
                <a:ext cx="2071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accent4">
                              <a:lumMod val="75000"/>
                            </a:schemeClr>
                          </a:solidFill>
                          <a:latin typeface="Cambria Math" panose="02040503050406030204" pitchFamily="18" charset="0"/>
                        </a:rPr>
                        <m:t>𝑅</m:t>
                      </m:r>
                    </m:oMath>
                  </m:oMathPara>
                </a14:m>
                <a:endParaRPr lang="en-US"/>
              </a:p>
            </p:txBody>
          </p:sp>
        </mc:Choice>
        <mc:Fallback>
          <p:sp>
            <p:nvSpPr>
              <p:cNvPr id="64" name="TextBox 63">
                <a:extLst>
                  <a:ext uri="{FF2B5EF4-FFF2-40B4-BE49-F238E27FC236}">
                    <a16:creationId xmlns:a16="http://schemas.microsoft.com/office/drawing/2014/main" id="{3652041D-5A5A-C814-304A-57C955550692}"/>
                  </a:ext>
                </a:extLst>
              </p:cNvPr>
              <p:cNvSpPr txBox="1">
                <a:spLocks noRot="1" noChangeAspect="1" noMove="1" noResize="1" noEditPoints="1" noAdjustHandles="1" noChangeArrowheads="1" noChangeShapeType="1" noTextEdit="1"/>
              </p:cNvSpPr>
              <p:nvPr/>
            </p:nvSpPr>
            <p:spPr>
              <a:xfrm>
                <a:off x="8181925" y="2113830"/>
                <a:ext cx="207108" cy="276999"/>
              </a:xfrm>
              <a:prstGeom prst="rect">
                <a:avLst/>
              </a:prstGeom>
              <a:blipFill>
                <a:blip r:embed="rId19"/>
                <a:stretch>
                  <a:fillRect l="-26471" r="-23529" b="-6667"/>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CC9BD53B-3A03-E001-8AB8-240494EAC714}"/>
              </a:ext>
            </a:extLst>
          </p:cNvPr>
          <p:cNvCxnSpPr>
            <a:cxnSpLocks/>
          </p:cNvCxnSpPr>
          <p:nvPr/>
        </p:nvCxnSpPr>
        <p:spPr>
          <a:xfrm>
            <a:off x="9510456" y="3399383"/>
            <a:ext cx="2330070" cy="70029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Connector: Curved 65">
            <a:extLst>
              <a:ext uri="{FF2B5EF4-FFF2-40B4-BE49-F238E27FC236}">
                <a16:creationId xmlns:a16="http://schemas.microsoft.com/office/drawing/2014/main" id="{8128F0A2-49E2-6B1A-C753-2C5BED240E20}"/>
              </a:ext>
            </a:extLst>
          </p:cNvPr>
          <p:cNvCxnSpPr>
            <a:cxnSpLocks/>
          </p:cNvCxnSpPr>
          <p:nvPr/>
        </p:nvCxnSpPr>
        <p:spPr>
          <a:xfrm rot="5400000">
            <a:off x="10817019" y="3989456"/>
            <a:ext cx="294398" cy="81770"/>
          </a:xfrm>
          <a:prstGeom prst="curvedConnector3">
            <a:avLst>
              <a:gd name="adj1" fmla="val 107518"/>
            </a:avLst>
          </a:prstGeom>
          <a:ln w="952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0FA4E60C-7CCF-284B-47E4-D2EEBF4ABB4A}"/>
                  </a:ext>
                </a:extLst>
              </p:cNvPr>
              <p:cNvSpPr txBox="1"/>
              <p:nvPr/>
            </p:nvSpPr>
            <p:spPr>
              <a:xfrm>
                <a:off x="11096546" y="3999253"/>
                <a:ext cx="32778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𝜃</m:t>
                          </m:r>
                        </m:e>
                        <m:sub>
                          <m:r>
                            <a:rPr lang="it-IT" b="0" i="1" smtClean="0">
                              <a:latin typeface="Cambria Math" panose="02040503050406030204" pitchFamily="18" charset="0"/>
                            </a:rPr>
                            <m:t>𝑖𝑗</m:t>
                          </m:r>
                        </m:sub>
                      </m:sSub>
                    </m:oMath>
                  </m:oMathPara>
                </a14:m>
                <a:endParaRPr lang="en-US"/>
              </a:p>
            </p:txBody>
          </p:sp>
        </mc:Choice>
        <mc:Fallback>
          <p:sp>
            <p:nvSpPr>
              <p:cNvPr id="67" name="TextBox 66">
                <a:extLst>
                  <a:ext uri="{FF2B5EF4-FFF2-40B4-BE49-F238E27FC236}">
                    <a16:creationId xmlns:a16="http://schemas.microsoft.com/office/drawing/2014/main" id="{0FA4E60C-7CCF-284B-47E4-D2EEBF4ABB4A}"/>
                  </a:ext>
                </a:extLst>
              </p:cNvPr>
              <p:cNvSpPr txBox="1">
                <a:spLocks noRot="1" noChangeAspect="1" noMove="1" noResize="1" noEditPoints="1" noAdjustHandles="1" noChangeArrowheads="1" noChangeShapeType="1" noTextEdit="1"/>
              </p:cNvSpPr>
              <p:nvPr/>
            </p:nvSpPr>
            <p:spPr>
              <a:xfrm>
                <a:off x="11096546" y="3999253"/>
                <a:ext cx="327782" cy="299313"/>
              </a:xfrm>
              <a:prstGeom prst="rect">
                <a:avLst/>
              </a:prstGeom>
              <a:blipFill>
                <a:blip r:embed="rId20"/>
                <a:stretch>
                  <a:fillRect l="-16667" r="-11111" b="-265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99C2688E-3452-F611-9631-95D5650B1E2F}"/>
                  </a:ext>
                </a:extLst>
              </p:cNvPr>
              <p:cNvSpPr>
                <a:spLocks noGrp="1"/>
              </p:cNvSpPr>
              <p:nvPr>
                <p:ph type="title"/>
              </p:nvPr>
            </p:nvSpPr>
            <p:spPr>
              <a:xfrm>
                <a:off x="507030" y="95262"/>
                <a:ext cx="10855410" cy="1209556"/>
              </a:xfrm>
            </p:spPr>
            <p:txBody>
              <a:bodyPr>
                <a:normAutofit/>
              </a:bodyPr>
              <a:lstStyle/>
              <a:p>
                <a:pPr algn="ctr"/>
                <a:r>
                  <a:rPr lang="it-IT" sz="3600" b="1"/>
                  <a:t>One </a:t>
                </a:r>
                <a:r>
                  <a:rPr lang="it-IT" sz="3600" b="1" err="1"/>
                  <a:t>Leg</a:t>
                </a:r>
                <a:r>
                  <a:rPr lang="it-IT" sz="3600" b="1"/>
                  <a:t> </a:t>
                </a:r>
                <a:r>
                  <a:rPr lang="it-IT" sz="3600" b="1" err="1"/>
                  <a:t>Forward</a:t>
                </a:r>
                <a:r>
                  <a:rPr lang="it-IT" sz="3600" b="1"/>
                  <a:t> </a:t>
                </a:r>
                <a:r>
                  <a:rPr lang="it-IT" sz="3600" b="1" err="1"/>
                  <a:t>Kinematics</a:t>
                </a:r>
                <a:r>
                  <a:rPr lang="it-IT" sz="3000" b="1"/>
                  <a:t>:  </a:t>
                </a:r>
                <a:br>
                  <a:rPr lang="it-IT" sz="3000" b="1"/>
                </a:br>
                <a14:m>
                  <m:oMathPara xmlns:m="http://schemas.openxmlformats.org/officeDocument/2006/math">
                    <m:oMathParaPr>
                      <m:jc m:val="centerGroup"/>
                    </m:oMathParaPr>
                    <m:oMath xmlns:m="http://schemas.openxmlformats.org/officeDocument/2006/math">
                      <m:d>
                        <m:dPr>
                          <m:ctrlPr>
                            <a:rPr lang="it-IT" sz="3000" i="1" smtClean="0">
                              <a:latin typeface="Cambria Math" panose="02040503050406030204" pitchFamily="18" charset="0"/>
                            </a:rPr>
                          </m:ctrlPr>
                        </m:dPr>
                        <m:e>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𝑏</m:t>
                              </m:r>
                            </m:e>
                            <m:sub>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𝑥</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sSub>
                            <m:sSubPr>
                              <m:ctrlPr>
                                <a:rPr lang="it-IT" sz="3000" i="1">
                                  <a:latin typeface="Cambria Math" panose="02040503050406030204" pitchFamily="18" charset="0"/>
                                </a:rPr>
                              </m:ctrlPr>
                            </m:sSubPr>
                            <m:e>
                              <m:r>
                                <a:rPr lang="it-IT" sz="3000" b="0" i="1">
                                  <a:latin typeface="Cambria Math" charset="0"/>
                                </a:rPr>
                                <m:t>𝑏</m:t>
                              </m:r>
                            </m:e>
                            <m:sub>
                              <m:sSub>
                                <m:sSubPr>
                                  <m:ctrlPr>
                                    <a:rPr lang="en-US" sz="3000" b="0" i="1" smtClean="0">
                                      <a:latin typeface="Cambria Math" panose="02040503050406030204" pitchFamily="18" charset="0"/>
                                    </a:rPr>
                                  </m:ctrlPr>
                                </m:sSubPr>
                                <m:e>
                                  <m:r>
                                    <a:rPr lang="it-IT" sz="3000" b="0" i="1">
                                      <a:latin typeface="Cambria Math" charset="0"/>
                                    </a:rPr>
                                    <m:t>𝑦</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sSub>
                            <m:sSubPr>
                              <m:ctrlPr>
                                <a:rPr lang="it-IT" sz="3000" i="1">
                                  <a:latin typeface="Cambria Math" panose="02040503050406030204" pitchFamily="18" charset="0"/>
                                </a:rPr>
                              </m:ctrlPr>
                            </m:sSubPr>
                            <m:e>
                              <m:r>
                                <a:rPr lang="it-IT" sz="3000" b="0" i="1">
                                  <a:latin typeface="Cambria Math" charset="0"/>
                                </a:rPr>
                                <m:t>𝑏</m:t>
                              </m:r>
                            </m:e>
                            <m:sub>
                              <m:sSub>
                                <m:sSubPr>
                                  <m:ctrlPr>
                                    <a:rPr lang="en-US" sz="3000" b="0" i="1" smtClean="0">
                                      <a:latin typeface="Cambria Math" panose="02040503050406030204" pitchFamily="18" charset="0"/>
                                    </a:rPr>
                                  </m:ctrlPr>
                                </m:sSubPr>
                                <m:e>
                                  <m:r>
                                    <a:rPr lang="it-IT" sz="3000" b="0" i="1">
                                      <a:latin typeface="Cambria Math" charset="0"/>
                                    </a:rPr>
                                    <m:t>𝑧</m:t>
                                  </m:r>
                                </m:e>
                                <m:sub>
                                  <m:r>
                                    <a:rPr lang="en-US" sz="3000" b="0" i="1" smtClean="0">
                                      <a:latin typeface="Cambria Math" panose="02040503050406030204" pitchFamily="18" charset="0"/>
                                    </a:rPr>
                                    <m:t>𝑖</m:t>
                                  </m:r>
                                </m:sub>
                              </m:sSub>
                            </m:sub>
                          </m:sSub>
                          <m:r>
                            <a:rPr lang="it-IT" sz="3000" b="0" i="1" smtClean="0">
                              <a:latin typeface="Cambria Math" charset="0"/>
                            </a:rPr>
                            <m:t>,</m:t>
                          </m:r>
                          <m:r>
                            <a:rPr lang="it-IT" sz="3000" b="0" i="1">
                              <a:latin typeface="Cambria Math" charset="0"/>
                            </a:rPr>
                            <m:t> </m:t>
                          </m:r>
                          <m:r>
                            <a:rPr lang="it-IT" sz="3000" b="0" i="1">
                              <a:latin typeface="Cambria Math" charset="0"/>
                            </a:rPr>
                            <m:t>𝜙</m:t>
                          </m:r>
                          <m:r>
                            <a:rPr lang="it-IT" sz="3000" b="0" i="1" smtClean="0">
                              <a:latin typeface="Cambria Math" charset="0"/>
                            </a:rPr>
                            <m:t>,</m:t>
                          </m:r>
                          <m:r>
                            <a:rPr lang="it-IT" sz="3000" b="0" i="1">
                              <a:latin typeface="Cambria Math" charset="0"/>
                            </a:rPr>
                            <m:t> </m:t>
                          </m:r>
                          <m:r>
                            <a:rPr lang="it-IT" sz="3000" b="0" i="1" smtClean="0">
                              <a:latin typeface="Cambria Math" charset="0"/>
                            </a:rPr>
                            <m:t>𝜁</m:t>
                          </m:r>
                          <m:r>
                            <a:rPr lang="it-IT" sz="3000" b="0" i="1" smtClean="0">
                              <a:latin typeface="Cambria Math" charset="0"/>
                            </a:rPr>
                            <m:t>, </m:t>
                          </m:r>
                          <m:r>
                            <a:rPr lang="it-IT" sz="3000" b="0" i="1">
                              <a:latin typeface="Cambria Math" charset="0"/>
                            </a:rPr>
                            <m:t>𝜓</m:t>
                          </m:r>
                          <m:r>
                            <a:rPr lang="it-IT" sz="3000" b="0" i="1" smtClean="0">
                              <a:latin typeface="Cambria Math" charset="0"/>
                            </a:rPr>
                            <m:t>,</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US" sz="3000" b="0" i="1" smtClean="0">
                                  <a:latin typeface="Cambria Math" panose="02040503050406030204" pitchFamily="18" charset="0"/>
                                </a:rPr>
                                <m:t>𝑖</m:t>
                              </m:r>
                              <m:r>
                                <a:rPr lang="it-IT" sz="3000" b="0" i="1" smtClean="0">
                                  <a:latin typeface="Cambria Math" charset="0"/>
                                </a:rPr>
                                <m:t>1</m:t>
                              </m:r>
                            </m:sub>
                          </m:sSub>
                          <m:r>
                            <a:rPr lang="it-IT" sz="3000" b="0" i="1" smtClean="0">
                              <a:latin typeface="Cambria Math" charset="0"/>
                            </a:rPr>
                            <m:t>, </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GB" sz="3000" b="0" i="1" smtClean="0">
                                  <a:latin typeface="Cambria Math" panose="02040503050406030204" pitchFamily="18" charset="0"/>
                                </a:rPr>
                                <m:t>𝑖</m:t>
                              </m:r>
                              <m:r>
                                <a:rPr lang="it-IT" sz="3000" b="0" i="1" smtClean="0">
                                  <a:latin typeface="Cambria Math" charset="0"/>
                                </a:rPr>
                                <m:t>2</m:t>
                              </m:r>
                            </m:sub>
                          </m:sSub>
                          <m:r>
                            <a:rPr lang="it-IT" sz="3000" b="0" i="1" smtClean="0">
                              <a:latin typeface="Cambria Math" charset="0"/>
                            </a:rPr>
                            <m:t>, </m:t>
                          </m:r>
                          <m:sSub>
                            <m:sSubPr>
                              <m:ctrlPr>
                                <a:rPr lang="it-IT" sz="3000" i="1" smtClean="0">
                                  <a:latin typeface="Cambria Math" panose="02040503050406030204" pitchFamily="18" charset="0"/>
                                </a:rPr>
                              </m:ctrlPr>
                            </m:sSubPr>
                            <m:e>
                              <m:r>
                                <a:rPr lang="it-IT" sz="3000" b="0" i="1" smtClean="0">
                                  <a:latin typeface="Cambria Math" charset="0"/>
                                </a:rPr>
                                <m:t>𝜃</m:t>
                              </m:r>
                            </m:e>
                            <m:sub>
                              <m:r>
                                <a:rPr lang="en-GB" sz="3000" b="0" i="1" smtClean="0">
                                  <a:latin typeface="Cambria Math" panose="02040503050406030204" pitchFamily="18" charset="0"/>
                                </a:rPr>
                                <m:t>𝑖</m:t>
                              </m:r>
                              <m:r>
                                <a:rPr lang="it-IT" sz="3000" b="0" i="1" smtClean="0">
                                  <a:latin typeface="Cambria Math" charset="0"/>
                                </a:rPr>
                                <m:t>3</m:t>
                              </m:r>
                            </m:sub>
                          </m:sSub>
                        </m:e>
                      </m:d>
                      <m:r>
                        <a:rPr lang="it-IT" sz="3000" b="0" i="1" smtClean="0">
                          <a:latin typeface="Cambria Math" charset="0"/>
                        </a:rPr>
                        <m:t>→</m:t>
                      </m:r>
                      <m:d>
                        <m:dPr>
                          <m:ctrlPr>
                            <a:rPr lang="it-IT" sz="3000" i="1" smtClean="0">
                              <a:latin typeface="Cambria Math" panose="02040503050406030204" pitchFamily="18" charset="0"/>
                            </a:rPr>
                          </m:ctrlPr>
                        </m:dPr>
                        <m:e>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GB" sz="3000" b="0" i="1" smtClean="0">
                                      <a:latin typeface="Cambria Math" panose="02040503050406030204" pitchFamily="18" charset="0"/>
                                    </a:rPr>
                                    <m:t>𝑥</m:t>
                                  </m:r>
                                </m:sub>
                              </m:sSub>
                            </m:sub>
                          </m:sSub>
                          <m:r>
                            <a:rPr lang="it-IT" sz="3000" b="0" i="1" smtClean="0">
                              <a:latin typeface="Cambria Math" charset="0"/>
                            </a:rPr>
                            <m:t>, </m:t>
                          </m:r>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US" sz="3000" b="0" i="1" smtClean="0">
                                      <a:latin typeface="Cambria Math" panose="02040503050406030204" pitchFamily="18" charset="0"/>
                                    </a:rPr>
                                    <m:t>𝑦</m:t>
                                  </m:r>
                                </m:sub>
                              </m:sSub>
                            </m:sub>
                          </m:sSub>
                          <m:r>
                            <a:rPr lang="it-IT" sz="3000" b="0" i="1" smtClean="0">
                              <a:latin typeface="Cambria Math" charset="0"/>
                            </a:rPr>
                            <m:t>, </m:t>
                          </m:r>
                          <m:sSub>
                            <m:sSubPr>
                              <m:ctrlPr>
                                <a:rPr lang="en-GB" sz="3000" i="1" smtClean="0">
                                  <a:latin typeface="Cambria Math" panose="02040503050406030204" pitchFamily="18" charset="0"/>
                                </a:rPr>
                              </m:ctrlPr>
                            </m:sSubPr>
                            <m:e>
                              <m:r>
                                <a:rPr lang="it-IT" sz="3000" b="0" i="1" smtClean="0">
                                  <a:latin typeface="Cambria Math" charset="0"/>
                                </a:rPr>
                                <m:t>𝑝</m:t>
                              </m:r>
                            </m:e>
                            <m:sub>
                              <m:sSub>
                                <m:sSubPr>
                                  <m:ctrlPr>
                                    <a:rPr lang="en-US" sz="3000" b="0" i="1" smtClean="0">
                                      <a:latin typeface="Cambria Math" panose="02040503050406030204" pitchFamily="18" charset="0"/>
                                    </a:rPr>
                                  </m:ctrlPr>
                                </m:sSubPr>
                                <m:e>
                                  <m:r>
                                    <a:rPr lang="en-GB" sz="3000" b="0" i="1" smtClean="0">
                                      <a:latin typeface="Cambria Math" panose="02040503050406030204" pitchFamily="18" charset="0"/>
                                    </a:rPr>
                                    <m:t>𝑖</m:t>
                                  </m:r>
                                </m:e>
                                <m:sub>
                                  <m:r>
                                    <a:rPr lang="en-US" sz="3000" b="0" i="1" smtClean="0">
                                      <a:latin typeface="Cambria Math" panose="02040503050406030204" pitchFamily="18" charset="0"/>
                                    </a:rPr>
                                    <m:t>𝑧</m:t>
                                  </m:r>
                                </m:sub>
                              </m:sSub>
                            </m:sub>
                          </m:sSub>
                        </m:e>
                      </m:d>
                    </m:oMath>
                  </m:oMathPara>
                </a14:m>
                <a:endParaRPr lang="it-IT" sz="3000"/>
              </a:p>
            </p:txBody>
          </p:sp>
        </mc:Choice>
        <mc:Fallback>
          <p:sp>
            <p:nvSpPr>
              <p:cNvPr id="4" name="Title 1">
                <a:extLst>
                  <a:ext uri="{FF2B5EF4-FFF2-40B4-BE49-F238E27FC236}">
                    <a16:creationId xmlns:a16="http://schemas.microsoft.com/office/drawing/2014/main" id="{99C2688E-3452-F611-9631-95D5650B1E2F}"/>
                  </a:ext>
                </a:extLst>
              </p:cNvPr>
              <p:cNvSpPr>
                <a:spLocks noGrp="1" noRot="1" noChangeAspect="1" noMove="1" noResize="1" noEditPoints="1" noAdjustHandles="1" noChangeArrowheads="1" noChangeShapeType="1" noTextEdit="1"/>
              </p:cNvSpPr>
              <p:nvPr>
                <p:ph type="title"/>
              </p:nvPr>
            </p:nvSpPr>
            <p:spPr>
              <a:xfrm>
                <a:off x="507030" y="95262"/>
                <a:ext cx="10855410" cy="1209556"/>
              </a:xfrm>
              <a:blipFill>
                <a:blip r:embed="rId21"/>
                <a:stretch>
                  <a:fillRect t="-12121"/>
                </a:stretch>
              </a:blipFill>
            </p:spPr>
            <p:txBody>
              <a:bodyPr/>
              <a:lstStyle/>
              <a:p>
                <a:r>
                  <a:rPr lang="en-US">
                    <a:noFill/>
                  </a:rPr>
                  <a:t> </a:t>
                </a:r>
              </a:p>
            </p:txBody>
          </p:sp>
        </mc:Fallback>
      </mc:AlternateContent>
      <p:pic>
        <p:nvPicPr>
          <p:cNvPr id="6" name="Immagine 6">
            <a:extLst>
              <a:ext uri="{FF2B5EF4-FFF2-40B4-BE49-F238E27FC236}">
                <a16:creationId xmlns:a16="http://schemas.microsoft.com/office/drawing/2014/main" id="{81182D9E-FC9A-CB5B-217C-1992B53D5FD5}"/>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46933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92576" y="1298244"/>
            <a:ext cx="3542769" cy="2261101"/>
          </a:xfrm>
        </p:spPr>
        <p:txBody>
          <a:bodyPr>
            <a:normAutofit/>
          </a:bodyPr>
          <a:lstStyle/>
          <a:p>
            <a:pPr>
              <a:buFont typeface="Wingdings" panose="05000000000000000000" pitchFamily="2" charset="2"/>
              <a:buChar char="§"/>
            </a:pPr>
            <a:r>
              <a:rPr lang="en-US" sz="2000"/>
              <a:t>There will be two possible solutions: the two intersections of three spheres</a:t>
            </a:r>
          </a:p>
          <a:p>
            <a:pPr>
              <a:buFont typeface="Wingdings" panose="05000000000000000000" pitchFamily="2" charset="2"/>
              <a:buChar char="§"/>
            </a:pPr>
            <a:r>
              <a:rPr lang="en-US" sz="2000"/>
              <a:t>Of the two solutions, we must take the one under the base plate </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p:cNvSpPr>
            <a:spLocks noGrp="1"/>
          </p:cNvSpPr>
          <p:nvPr>
            <p:ph type="title"/>
          </p:nvPr>
        </p:nvSpPr>
        <p:spPr>
          <a:xfrm>
            <a:off x="1565574" y="47087"/>
            <a:ext cx="8786283" cy="1213676"/>
          </a:xfrm>
        </p:spPr>
        <p:txBody>
          <a:bodyPr>
            <a:normAutofit/>
          </a:bodyPr>
          <a:lstStyle/>
          <a:p>
            <a:pPr algn="ctr"/>
            <a:r>
              <a:rPr lang="it-IT" sz="3600" b="1"/>
              <a:t>One </a:t>
            </a:r>
            <a:r>
              <a:rPr lang="it-IT" sz="3600" b="1" err="1"/>
              <a:t>Leg</a:t>
            </a:r>
            <a:r>
              <a:rPr lang="it-IT" sz="3600" b="1"/>
              <a:t> </a:t>
            </a:r>
            <a:r>
              <a:rPr lang="it-IT" sz="3600" b="1" err="1"/>
              <a:t>Forward</a:t>
            </a:r>
            <a:r>
              <a:rPr lang="it-IT" sz="3600" b="1"/>
              <a:t> </a:t>
            </a:r>
            <a:r>
              <a:rPr lang="it-IT" sz="3600" b="1" err="1"/>
              <a:t>Kinematics</a:t>
            </a:r>
            <a:r>
              <a:rPr lang="it-IT" sz="3600" b="1"/>
              <a:t>: Solutions</a:t>
            </a:r>
          </a:p>
        </p:txBody>
      </p:sp>
      <p:pic>
        <p:nvPicPr>
          <p:cNvPr id="18" name="Content Placeholder 3">
            <a:extLst>
              <a:ext uri="{FF2B5EF4-FFF2-40B4-BE49-F238E27FC236}">
                <a16:creationId xmlns:a16="http://schemas.microsoft.com/office/drawing/2014/main" id="{842BB6BC-6F5E-499E-A752-AADFDF451816}"/>
              </a:ext>
            </a:extLst>
          </p:cNvPr>
          <p:cNvPicPr>
            <a:picLocks noChangeAspect="1"/>
          </p:cNvPicPr>
          <p:nvPr/>
        </p:nvPicPr>
        <p:blipFill rotWithShape="1">
          <a:blip r:embed="rId3">
            <a:extLst>
              <a:ext uri="{28A0092B-C50C-407E-A947-70E740481C1C}">
                <a14:useLocalDpi xmlns:a14="http://schemas.microsoft.com/office/drawing/2010/main" val="0"/>
              </a:ext>
            </a:extLst>
          </a:blip>
          <a:srcRect l="658" r="2" b="2"/>
          <a:stretch/>
        </p:blipFill>
        <p:spPr>
          <a:xfrm>
            <a:off x="6463493" y="2762875"/>
            <a:ext cx="3684676" cy="2865266"/>
          </a:xfrm>
          <a:prstGeom prst="rect">
            <a:avLst/>
          </a:prstGeom>
        </p:spPr>
      </p:pic>
      <p:sp>
        <p:nvSpPr>
          <p:cNvPr id="20" name="Oval 19">
            <a:extLst>
              <a:ext uri="{FF2B5EF4-FFF2-40B4-BE49-F238E27FC236}">
                <a16:creationId xmlns:a16="http://schemas.microsoft.com/office/drawing/2014/main" id="{054C043F-5D48-422B-B71F-1522D96B7890}"/>
              </a:ext>
            </a:extLst>
          </p:cNvPr>
          <p:cNvSpPr/>
          <p:nvPr/>
        </p:nvSpPr>
        <p:spPr>
          <a:xfrm>
            <a:off x="7205866" y="1620159"/>
            <a:ext cx="4203878" cy="4108829"/>
          </a:xfrm>
          <a:prstGeom prst="ellipse">
            <a:avLst/>
          </a:prstGeom>
          <a:gradFill flip="none" rotWithShape="1">
            <a:gsLst>
              <a:gs pos="0">
                <a:schemeClr val="accent1">
                  <a:shade val="30000"/>
                  <a:satMod val="115000"/>
                  <a:alpha val="58000"/>
                </a:schemeClr>
              </a:gs>
              <a:gs pos="50000">
                <a:schemeClr val="accent1">
                  <a:shade val="67500"/>
                  <a:satMod val="115000"/>
                  <a:alpha val="30000"/>
                </a:schemeClr>
              </a:gs>
              <a:gs pos="100000">
                <a:schemeClr val="accent1">
                  <a:shade val="100000"/>
                  <a:satMod val="11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E892ED8-BBBA-4FC3-9572-B6ADD192CC79}"/>
              </a:ext>
            </a:extLst>
          </p:cNvPr>
          <p:cNvSpPr/>
          <p:nvPr/>
        </p:nvSpPr>
        <p:spPr>
          <a:xfrm>
            <a:off x="5082184" y="1054664"/>
            <a:ext cx="4203878" cy="4108829"/>
          </a:xfrm>
          <a:prstGeom prst="ellipse">
            <a:avLst/>
          </a:prstGeom>
          <a:gradFill flip="none" rotWithShape="1">
            <a:gsLst>
              <a:gs pos="0">
                <a:schemeClr val="accent1">
                  <a:shade val="30000"/>
                  <a:satMod val="115000"/>
                  <a:alpha val="47000"/>
                </a:schemeClr>
              </a:gs>
              <a:gs pos="50000">
                <a:schemeClr val="accent1">
                  <a:shade val="67500"/>
                  <a:satMod val="115000"/>
                  <a:alpha val="30000"/>
                </a:schemeClr>
              </a:gs>
              <a:gs pos="100000">
                <a:schemeClr val="accent1">
                  <a:shade val="100000"/>
                  <a:satMod val="11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BEF5B24-F424-489E-A4FB-B81AC4DDBCF7}"/>
              </a:ext>
            </a:extLst>
          </p:cNvPr>
          <p:cNvSpPr/>
          <p:nvPr/>
        </p:nvSpPr>
        <p:spPr>
          <a:xfrm>
            <a:off x="4831645" y="1988648"/>
            <a:ext cx="4203878" cy="4108829"/>
          </a:xfrm>
          <a:prstGeom prst="ellipse">
            <a:avLst/>
          </a:prstGeom>
          <a:gradFill flip="none" rotWithShape="1">
            <a:gsLst>
              <a:gs pos="0">
                <a:schemeClr val="accent1">
                  <a:shade val="30000"/>
                  <a:satMod val="115000"/>
                  <a:alpha val="38000"/>
                </a:schemeClr>
              </a:gs>
              <a:gs pos="50000">
                <a:schemeClr val="accent1">
                  <a:shade val="67500"/>
                  <a:satMod val="115000"/>
                  <a:alpha val="30000"/>
                </a:schemeClr>
              </a:gs>
              <a:gs pos="100000">
                <a:schemeClr val="accent1">
                  <a:shade val="100000"/>
                  <a:satMod val="11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tar: 5 Points 3">
            <a:extLst>
              <a:ext uri="{FF2B5EF4-FFF2-40B4-BE49-F238E27FC236}">
                <a16:creationId xmlns:a16="http://schemas.microsoft.com/office/drawing/2014/main" id="{C3BEA526-E66F-4FF3-BA76-9153811EE74B}"/>
              </a:ext>
            </a:extLst>
          </p:cNvPr>
          <p:cNvSpPr/>
          <p:nvPr/>
        </p:nvSpPr>
        <p:spPr>
          <a:xfrm>
            <a:off x="7752305" y="2063611"/>
            <a:ext cx="231112" cy="247137"/>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Star: 5 Points 23">
            <a:extLst>
              <a:ext uri="{FF2B5EF4-FFF2-40B4-BE49-F238E27FC236}">
                <a16:creationId xmlns:a16="http://schemas.microsoft.com/office/drawing/2014/main" id="{B4A328CE-8904-406B-85F7-E4FC35E7582E}"/>
              </a:ext>
            </a:extLst>
          </p:cNvPr>
          <p:cNvSpPr/>
          <p:nvPr/>
        </p:nvSpPr>
        <p:spPr>
          <a:xfrm>
            <a:off x="7746961" y="4974095"/>
            <a:ext cx="231112" cy="247137"/>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F0CE12C5-4D38-4DDE-9EA1-1A0762F4B8F1}"/>
              </a:ext>
            </a:extLst>
          </p:cNvPr>
          <p:cNvCxnSpPr>
            <a:cxnSpLocks/>
            <a:stCxn id="4" idx="0"/>
            <a:endCxn id="24" idx="0"/>
          </p:cNvCxnSpPr>
          <p:nvPr/>
        </p:nvCxnSpPr>
        <p:spPr>
          <a:xfrm flipH="1">
            <a:off x="7862517" y="2063611"/>
            <a:ext cx="5344" cy="29104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192" y="3738959"/>
            <a:ext cx="3489542" cy="2939426"/>
          </a:xfrm>
          <a:prstGeom prst="rect">
            <a:avLst/>
          </a:prstGeom>
        </p:spPr>
      </p:pic>
      <p:sp>
        <p:nvSpPr>
          <p:cNvPr id="5" name="TextBox 4"/>
          <p:cNvSpPr txBox="1"/>
          <p:nvPr/>
        </p:nvSpPr>
        <p:spPr>
          <a:xfrm>
            <a:off x="3616077" y="5892071"/>
            <a:ext cx="3317507" cy="923330"/>
          </a:xfrm>
          <a:prstGeom prst="rect">
            <a:avLst/>
          </a:prstGeom>
          <a:noFill/>
        </p:spPr>
        <p:txBody>
          <a:bodyPr wrap="square" rtlCol="0">
            <a:spAutoFit/>
          </a:bodyPr>
          <a:lstStyle/>
          <a:p>
            <a:r>
              <a:rPr lang="en-US"/>
              <a:t>Two spheres intersect in a circle and a third sphere intersect the circle at two points</a:t>
            </a:r>
          </a:p>
        </p:txBody>
      </p:sp>
      <p:sp>
        <p:nvSpPr>
          <p:cNvPr id="6" name="Multiplication Sign 5">
            <a:extLst>
              <a:ext uri="{FF2B5EF4-FFF2-40B4-BE49-F238E27FC236}">
                <a16:creationId xmlns:a16="http://schemas.microsoft.com/office/drawing/2014/main" id="{32C4185B-2184-45C1-B76B-E7F4B69742F4}"/>
              </a:ext>
            </a:extLst>
          </p:cNvPr>
          <p:cNvSpPr/>
          <p:nvPr/>
        </p:nvSpPr>
        <p:spPr>
          <a:xfrm>
            <a:off x="6924929" y="2720276"/>
            <a:ext cx="408562" cy="42779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0B7A7C91-5F89-4D6F-ADBB-7B1B1044E279}"/>
              </a:ext>
            </a:extLst>
          </p:cNvPr>
          <p:cNvSpPr/>
          <p:nvPr/>
        </p:nvSpPr>
        <p:spPr>
          <a:xfrm>
            <a:off x="9257748" y="3405579"/>
            <a:ext cx="408562" cy="42779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26EDE32D-A0AB-4F18-9155-B744ED88CD44}"/>
              </a:ext>
            </a:extLst>
          </p:cNvPr>
          <p:cNvSpPr/>
          <p:nvPr/>
        </p:nvSpPr>
        <p:spPr>
          <a:xfrm>
            <a:off x="6720648" y="4018306"/>
            <a:ext cx="408562" cy="42779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12FA2C2E-78E2-1927-5121-2170ADBE2856}"/>
              </a:ext>
            </a:extLst>
          </p:cNvPr>
          <p:cNvSpPr>
            <a:spLocks noGrp="1"/>
          </p:cNvSpPr>
          <p:nvPr>
            <p:ph type="sldNum" sz="quarter" idx="12"/>
          </p:nvPr>
        </p:nvSpPr>
        <p:spPr/>
        <p:txBody>
          <a:bodyPr/>
          <a:lstStyle/>
          <a:p>
            <a:fld id="{82ABA8FE-DFE8-6641-960E-40AFDC006581}" type="slidenum">
              <a:rPr lang="it-IT" smtClean="0"/>
              <a:t>17</a:t>
            </a:fld>
            <a:endParaRPr lang="it-IT"/>
          </a:p>
        </p:txBody>
      </p:sp>
      <p:pic>
        <p:nvPicPr>
          <p:cNvPr id="27" name="Immagine 6">
            <a:extLst>
              <a:ext uri="{FF2B5EF4-FFF2-40B4-BE49-F238E27FC236}">
                <a16:creationId xmlns:a16="http://schemas.microsoft.com/office/drawing/2014/main" id="{D85D1BD8-14D6-B6CD-CDDB-109B60D7062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517467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6" name="Content Placeholder 8">
                <a:extLst>
                  <a:ext uri="{FF2B5EF4-FFF2-40B4-BE49-F238E27FC236}">
                    <a16:creationId xmlns:a16="http://schemas.microsoft.com/office/drawing/2014/main" id="{A003F8CA-9267-41A0-AC63-AB5D5B43FB99}"/>
                  </a:ext>
                </a:extLst>
              </p:cNvPr>
              <p:cNvSpPr>
                <a:spLocks noGrp="1"/>
              </p:cNvSpPr>
              <p:nvPr>
                <p:ph idx="1"/>
              </p:nvPr>
            </p:nvSpPr>
            <p:spPr>
              <a:xfrm>
                <a:off x="507030" y="1495805"/>
                <a:ext cx="7364351" cy="1817469"/>
              </a:xfrm>
            </p:spPr>
            <p:txBody>
              <a:bodyPr>
                <a:normAutofit/>
              </a:bodyPr>
              <a:lstStyle/>
              <a:p>
                <a:pPr>
                  <a:buFont typeface="Wingdings" panose="05000000000000000000" pitchFamily="2" charset="2"/>
                  <a:buChar char="§"/>
                </a:pPr>
                <a:r>
                  <a:rPr lang="en-US" sz="2000"/>
                  <a:t>Assumption: the travelling plate is always oriented as the base frame</a:t>
                </a:r>
              </a:p>
              <a:p>
                <a:pPr>
                  <a:buFont typeface="Wingdings" panose="05000000000000000000" pitchFamily="2" charset="2"/>
                  <a:buChar char="§"/>
                </a:pPr>
                <a:r>
                  <a:rPr lang="en-US" sz="2000"/>
                  <a:t>Consequence: we can translate the three legs such that their ankles meet in the same point </a:t>
                </a:r>
                <a14:m>
                  <m:oMath xmlns:m="http://schemas.openxmlformats.org/officeDocument/2006/math">
                    <m:r>
                      <a:rPr lang="it-IT" sz="2000" b="0" i="1" smtClean="0">
                        <a:latin typeface="Cambria Math" charset="0"/>
                      </a:rPr>
                      <m:t>𝑃</m:t>
                    </m:r>
                    <m:r>
                      <a:rPr lang="it-IT" sz="2000" b="0" i="1" smtClean="0">
                        <a:latin typeface="Cambria Math" charset="0"/>
                      </a:rPr>
                      <m:t>=</m:t>
                    </m:r>
                    <m:sSub>
                      <m:sSubPr>
                        <m:ctrlPr>
                          <a:rPr lang="it-IT" sz="2000" b="0" i="1" smtClean="0">
                            <a:latin typeface="Cambria Math" panose="02040503050406030204" pitchFamily="18" charset="0"/>
                          </a:rPr>
                        </m:ctrlPr>
                      </m:sSubPr>
                      <m:e>
                        <m:r>
                          <a:rPr lang="it-IT" sz="2000" b="0" i="1" smtClean="0">
                            <a:latin typeface="Cambria Math" charset="0"/>
                          </a:rPr>
                          <m:t>𝑃</m:t>
                        </m:r>
                      </m:e>
                      <m:sub>
                        <m:r>
                          <a:rPr lang="it-IT" sz="2000" b="0" i="1" smtClean="0">
                            <a:latin typeface="Cambria Math" charset="0"/>
                          </a:rPr>
                          <m:t>1</m:t>
                        </m:r>
                      </m:sub>
                    </m:sSub>
                    <m:r>
                      <a:rPr lang="it-IT" sz="2000" b="0" i="1" smtClean="0">
                        <a:latin typeface="Cambria Math" charset="0"/>
                      </a:rPr>
                      <m:t>=</m:t>
                    </m:r>
                    <m:sSub>
                      <m:sSubPr>
                        <m:ctrlPr>
                          <a:rPr lang="it-IT" sz="2000" b="0" i="1" smtClean="0">
                            <a:latin typeface="Cambria Math" panose="02040503050406030204" pitchFamily="18" charset="0"/>
                          </a:rPr>
                        </m:ctrlPr>
                      </m:sSubPr>
                      <m:e>
                        <m:r>
                          <a:rPr lang="it-IT" sz="2000" b="0" i="1" smtClean="0">
                            <a:latin typeface="Cambria Math" charset="0"/>
                          </a:rPr>
                          <m:t>𝑃</m:t>
                        </m:r>
                      </m:e>
                      <m:sub>
                        <m:r>
                          <a:rPr lang="it-IT" sz="2000" b="0" i="1" smtClean="0">
                            <a:latin typeface="Cambria Math" charset="0"/>
                          </a:rPr>
                          <m:t>2</m:t>
                        </m:r>
                      </m:sub>
                    </m:sSub>
                    <m:r>
                      <a:rPr lang="it-IT" sz="2000" b="0" i="1" smtClean="0">
                        <a:latin typeface="Cambria Math" charset="0"/>
                      </a:rPr>
                      <m:t>=</m:t>
                    </m:r>
                    <m:sSub>
                      <m:sSubPr>
                        <m:ctrlPr>
                          <a:rPr lang="it-IT" sz="2000" b="0" i="1" smtClean="0">
                            <a:latin typeface="Cambria Math" panose="02040503050406030204" pitchFamily="18" charset="0"/>
                          </a:rPr>
                        </m:ctrlPr>
                      </m:sSubPr>
                      <m:e>
                        <m:r>
                          <a:rPr lang="it-IT" sz="2000" b="0" i="1" smtClean="0">
                            <a:latin typeface="Cambria Math" charset="0"/>
                          </a:rPr>
                          <m:t>𝑃</m:t>
                        </m:r>
                      </m:e>
                      <m:sub>
                        <m:r>
                          <a:rPr lang="it-IT" sz="2000" b="0" i="1" smtClean="0">
                            <a:latin typeface="Cambria Math" charset="0"/>
                          </a:rPr>
                          <m:t>3</m:t>
                        </m:r>
                      </m:sub>
                    </m:sSub>
                  </m:oMath>
                </a14:m>
                <a:endParaRPr lang="it-IT" sz="2000" b="0"/>
              </a:p>
              <a:p>
                <a:endParaRPr lang="it-IT" sz="2000" b="0" i="1">
                  <a:latin typeface="Cambria Math" charset="0"/>
                </a:endParaRPr>
              </a:p>
              <a:p>
                <a:pPr marL="0" indent="0">
                  <a:buNone/>
                </a:pPr>
                <a:endParaRPr lang="it-IT" sz="2000" b="0" i="1">
                  <a:latin typeface="Cambria Math" charset="0"/>
                </a:endParaRPr>
              </a:p>
              <a:p>
                <a:pPr marL="0" indent="0">
                  <a:buNone/>
                </a:pPr>
                <a:endParaRPr lang="it-IT" sz="2000" b="0" i="1">
                  <a:latin typeface="Cambria Math" charset="0"/>
                </a:endParaRPr>
              </a:p>
            </p:txBody>
          </p:sp>
        </mc:Choice>
        <mc:Fallback>
          <p:sp>
            <p:nvSpPr>
              <p:cNvPr id="16" name="Content Placeholder 8">
                <a:extLst>
                  <a:ext uri="{FF2B5EF4-FFF2-40B4-BE49-F238E27FC236}">
                    <a16:creationId xmlns:a16="http://schemas.microsoft.com/office/drawing/2014/main" id="{A003F8CA-9267-41A0-AC63-AB5D5B43FB99}"/>
                  </a:ext>
                </a:extLst>
              </p:cNvPr>
              <p:cNvSpPr>
                <a:spLocks noGrp="1" noRot="1" noChangeAspect="1" noMove="1" noResize="1" noEditPoints="1" noAdjustHandles="1" noChangeArrowheads="1" noChangeShapeType="1" noTextEdit="1"/>
              </p:cNvSpPr>
              <p:nvPr>
                <p:ph idx="1"/>
              </p:nvPr>
            </p:nvSpPr>
            <p:spPr>
              <a:xfrm>
                <a:off x="507030" y="1495805"/>
                <a:ext cx="7364351" cy="1817469"/>
              </a:xfrm>
              <a:blipFill>
                <a:blip r:embed="rId3"/>
                <a:stretch>
                  <a:fillRect l="-745" t="-33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itle 1"/>
              <p:cNvSpPr>
                <a:spLocks noGrp="1"/>
              </p:cNvSpPr>
              <p:nvPr>
                <p:ph type="title"/>
              </p:nvPr>
            </p:nvSpPr>
            <p:spPr>
              <a:xfrm>
                <a:off x="643469" y="186608"/>
                <a:ext cx="10809624" cy="1157023"/>
              </a:xfrm>
            </p:spPr>
            <p:txBody>
              <a:bodyPr>
                <a:normAutofit fontScale="90000"/>
              </a:bodyPr>
              <a:lstStyle/>
              <a:p>
                <a:pPr algn="ctr"/>
                <a:r>
                  <a:rPr lang="it-IT" sz="3600" b="1"/>
                  <a:t>One </a:t>
                </a:r>
                <a:r>
                  <a:rPr lang="it-IT" sz="3600" b="1" err="1"/>
                  <a:t>Leg</a:t>
                </a:r>
                <a:r>
                  <a:rPr lang="it-IT" sz="3600" b="1"/>
                  <a:t> Inverse </a:t>
                </a:r>
                <a:r>
                  <a:rPr lang="it-IT" sz="3600" b="1" err="1"/>
                  <a:t>Kinematics</a:t>
                </a:r>
                <a:r>
                  <a:rPr lang="it-IT" sz="3600" b="1"/>
                  <a:t> </a:t>
                </a:r>
                <a:br>
                  <a:rPr lang="it-IT" sz="3000" b="1"/>
                </a:br>
                <a14:m>
                  <m:oMathPara xmlns:m="http://schemas.openxmlformats.org/officeDocument/2006/math">
                    <m:oMathParaPr>
                      <m:jc m:val="centerGroup"/>
                    </m:oMathParaPr>
                    <m:oMath xmlns:m="http://schemas.openxmlformats.org/officeDocument/2006/math">
                      <m:d>
                        <m:dPr>
                          <m:ctrlPr>
                            <a:rPr lang="it-IT"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𝑏</m:t>
                              </m:r>
                            </m:e>
                            <m:sub>
                              <m:sSub>
                                <m:sSubPr>
                                  <m:ctrlPr>
                                    <a:rPr lang="en-US" sz="3000" i="1">
                                      <a:latin typeface="Cambria Math" panose="02040503050406030204" pitchFamily="18" charset="0"/>
                                    </a:rPr>
                                  </m:ctrlPr>
                                </m:sSubPr>
                                <m:e>
                                  <m:r>
                                    <a:rPr lang="en-US" sz="3000" i="1">
                                      <a:latin typeface="Cambria Math" panose="02040503050406030204" pitchFamily="18" charset="0"/>
                                    </a:rPr>
                                    <m:t>𝑥</m:t>
                                  </m:r>
                                </m:e>
                                <m:sub>
                                  <m:r>
                                    <a:rPr lang="en-US" sz="3000" i="1">
                                      <a:latin typeface="Cambria Math" panose="02040503050406030204" pitchFamily="18" charset="0"/>
                                    </a:rPr>
                                    <m:t>𝑖</m:t>
                                  </m:r>
                                </m:sub>
                              </m:sSub>
                            </m:sub>
                          </m:sSub>
                          <m:r>
                            <a:rPr lang="it-IT" sz="3000" i="1">
                              <a:latin typeface="Cambria Math" charset="0"/>
                            </a:rPr>
                            <m:t>, </m:t>
                          </m:r>
                          <m:sSub>
                            <m:sSubPr>
                              <m:ctrlPr>
                                <a:rPr lang="it-IT" sz="3000" i="1">
                                  <a:latin typeface="Cambria Math" panose="02040503050406030204" pitchFamily="18" charset="0"/>
                                </a:rPr>
                              </m:ctrlPr>
                            </m:sSubPr>
                            <m:e>
                              <m:r>
                                <a:rPr lang="it-IT" sz="3000" i="1">
                                  <a:latin typeface="Cambria Math" charset="0"/>
                                </a:rPr>
                                <m:t>𝑏</m:t>
                              </m:r>
                            </m:e>
                            <m:sub>
                              <m:sSub>
                                <m:sSubPr>
                                  <m:ctrlPr>
                                    <a:rPr lang="en-US" sz="3000" i="1">
                                      <a:latin typeface="Cambria Math" panose="02040503050406030204" pitchFamily="18" charset="0"/>
                                    </a:rPr>
                                  </m:ctrlPr>
                                </m:sSubPr>
                                <m:e>
                                  <m:r>
                                    <a:rPr lang="it-IT" sz="3000" i="1">
                                      <a:latin typeface="Cambria Math" charset="0"/>
                                    </a:rPr>
                                    <m:t>𝑦</m:t>
                                  </m:r>
                                </m:e>
                                <m:sub>
                                  <m:r>
                                    <a:rPr lang="en-US" sz="3000" i="1">
                                      <a:latin typeface="Cambria Math" panose="02040503050406030204" pitchFamily="18" charset="0"/>
                                    </a:rPr>
                                    <m:t>𝑖</m:t>
                                  </m:r>
                                </m:sub>
                              </m:sSub>
                            </m:sub>
                          </m:sSub>
                          <m:r>
                            <a:rPr lang="it-IT" sz="3000" i="1">
                              <a:latin typeface="Cambria Math" charset="0"/>
                            </a:rPr>
                            <m:t>, </m:t>
                          </m:r>
                          <m:sSub>
                            <m:sSubPr>
                              <m:ctrlPr>
                                <a:rPr lang="it-IT" sz="3000" i="1">
                                  <a:latin typeface="Cambria Math" panose="02040503050406030204" pitchFamily="18" charset="0"/>
                                </a:rPr>
                              </m:ctrlPr>
                            </m:sSubPr>
                            <m:e>
                              <m:r>
                                <a:rPr lang="it-IT" sz="3000" i="1">
                                  <a:latin typeface="Cambria Math" charset="0"/>
                                </a:rPr>
                                <m:t>𝑏</m:t>
                              </m:r>
                            </m:e>
                            <m:sub>
                              <m:sSub>
                                <m:sSubPr>
                                  <m:ctrlPr>
                                    <a:rPr lang="en-US" sz="3000" i="1">
                                      <a:latin typeface="Cambria Math" panose="02040503050406030204" pitchFamily="18" charset="0"/>
                                    </a:rPr>
                                  </m:ctrlPr>
                                </m:sSubPr>
                                <m:e>
                                  <m:r>
                                    <a:rPr lang="it-IT" sz="3000" i="1">
                                      <a:latin typeface="Cambria Math" charset="0"/>
                                    </a:rPr>
                                    <m:t>𝑧</m:t>
                                  </m:r>
                                </m:e>
                                <m:sub>
                                  <m:r>
                                    <a:rPr lang="en-US" sz="3000" i="1">
                                      <a:latin typeface="Cambria Math" panose="02040503050406030204" pitchFamily="18" charset="0"/>
                                    </a:rPr>
                                    <m:t>𝑖</m:t>
                                  </m:r>
                                </m:sub>
                              </m:sSub>
                            </m:sub>
                          </m:sSub>
                          <m:r>
                            <a:rPr lang="it-IT" sz="3000" i="1">
                              <a:latin typeface="Cambria Math" charset="0"/>
                            </a:rPr>
                            <m:t>, </m:t>
                          </m:r>
                          <m:r>
                            <a:rPr lang="it-IT" sz="3000" i="1">
                              <a:latin typeface="Cambria Math" charset="0"/>
                            </a:rPr>
                            <m:t>𝜙</m:t>
                          </m:r>
                          <m:r>
                            <a:rPr lang="it-IT" sz="3000" i="1">
                              <a:latin typeface="Cambria Math" charset="0"/>
                            </a:rPr>
                            <m:t>, </m:t>
                          </m:r>
                          <m:r>
                            <a:rPr lang="it-IT" sz="3000" i="1">
                              <a:latin typeface="Cambria Math" charset="0"/>
                            </a:rPr>
                            <m:t>𝜁</m:t>
                          </m:r>
                          <m:r>
                            <a:rPr lang="it-IT" sz="3000" i="1">
                              <a:latin typeface="Cambria Math" charset="0"/>
                            </a:rPr>
                            <m:t>, </m:t>
                          </m:r>
                          <m:r>
                            <a:rPr lang="it-IT" sz="3000" i="1">
                              <a:latin typeface="Cambria Math" charset="0"/>
                            </a:rPr>
                            <m:t>𝜓</m:t>
                          </m:r>
                          <m:r>
                            <a:rPr lang="it-IT" sz="3000" i="1">
                              <a:latin typeface="Cambria Math" charset="0"/>
                            </a:rPr>
                            <m:t>,</m:t>
                          </m:r>
                          <m:sSub>
                            <m:sSubPr>
                              <m:ctrlPr>
                                <a:rPr lang="en-GB" sz="3000" i="1">
                                  <a:latin typeface="Cambria Math" panose="02040503050406030204" pitchFamily="18" charset="0"/>
                                </a:rPr>
                              </m:ctrlPr>
                            </m:sSubPr>
                            <m:e>
                              <m:r>
                                <a:rPr lang="it-IT" sz="3000" i="1">
                                  <a:latin typeface="Cambria Math" charset="0"/>
                                </a:rPr>
                                <m:t>𝑝</m:t>
                              </m:r>
                            </m:e>
                            <m:sub>
                              <m:sSub>
                                <m:sSubPr>
                                  <m:ctrlPr>
                                    <a:rPr lang="en-US" sz="3000" i="1">
                                      <a:latin typeface="Cambria Math" panose="02040503050406030204" pitchFamily="18" charset="0"/>
                                    </a:rPr>
                                  </m:ctrlPr>
                                </m:sSubPr>
                                <m:e>
                                  <m:r>
                                    <a:rPr lang="en-GB" sz="3000" i="1">
                                      <a:latin typeface="Cambria Math" panose="02040503050406030204" pitchFamily="18" charset="0"/>
                                    </a:rPr>
                                    <m:t>𝑖</m:t>
                                  </m:r>
                                </m:e>
                                <m:sub>
                                  <m:r>
                                    <a:rPr lang="en-GB" sz="3000" i="1">
                                      <a:latin typeface="Cambria Math" panose="02040503050406030204" pitchFamily="18" charset="0"/>
                                    </a:rPr>
                                    <m:t>𝑥</m:t>
                                  </m:r>
                                </m:sub>
                              </m:sSub>
                            </m:sub>
                          </m:sSub>
                          <m:r>
                            <a:rPr lang="it-IT" sz="3000" i="1">
                              <a:latin typeface="Cambria Math" charset="0"/>
                            </a:rPr>
                            <m:t>, </m:t>
                          </m:r>
                          <m:sSub>
                            <m:sSubPr>
                              <m:ctrlPr>
                                <a:rPr lang="en-GB" sz="3000" i="1">
                                  <a:latin typeface="Cambria Math" panose="02040503050406030204" pitchFamily="18" charset="0"/>
                                </a:rPr>
                              </m:ctrlPr>
                            </m:sSubPr>
                            <m:e>
                              <m:r>
                                <a:rPr lang="it-IT" sz="3000" i="1">
                                  <a:latin typeface="Cambria Math" charset="0"/>
                                </a:rPr>
                                <m:t>𝑝</m:t>
                              </m:r>
                            </m:e>
                            <m:sub>
                              <m:sSub>
                                <m:sSubPr>
                                  <m:ctrlPr>
                                    <a:rPr lang="en-US" sz="3000" i="1">
                                      <a:latin typeface="Cambria Math" panose="02040503050406030204" pitchFamily="18" charset="0"/>
                                    </a:rPr>
                                  </m:ctrlPr>
                                </m:sSubPr>
                                <m:e>
                                  <m:r>
                                    <a:rPr lang="en-GB" sz="3000" i="1">
                                      <a:latin typeface="Cambria Math" panose="02040503050406030204" pitchFamily="18" charset="0"/>
                                    </a:rPr>
                                    <m:t>𝑖</m:t>
                                  </m:r>
                                </m:e>
                                <m:sub>
                                  <m:r>
                                    <a:rPr lang="en-US" sz="3000" i="1">
                                      <a:latin typeface="Cambria Math" panose="02040503050406030204" pitchFamily="18" charset="0"/>
                                    </a:rPr>
                                    <m:t>𝑦</m:t>
                                  </m:r>
                                </m:sub>
                              </m:sSub>
                            </m:sub>
                          </m:sSub>
                          <m:r>
                            <a:rPr lang="it-IT" sz="3000" i="1">
                              <a:latin typeface="Cambria Math" charset="0"/>
                            </a:rPr>
                            <m:t>, </m:t>
                          </m:r>
                          <m:sSub>
                            <m:sSubPr>
                              <m:ctrlPr>
                                <a:rPr lang="en-GB" sz="3000" i="1">
                                  <a:latin typeface="Cambria Math" panose="02040503050406030204" pitchFamily="18" charset="0"/>
                                </a:rPr>
                              </m:ctrlPr>
                            </m:sSubPr>
                            <m:e>
                              <m:r>
                                <a:rPr lang="it-IT" sz="3000" i="1">
                                  <a:latin typeface="Cambria Math" charset="0"/>
                                </a:rPr>
                                <m:t>𝑝</m:t>
                              </m:r>
                            </m:e>
                            <m:sub>
                              <m:sSub>
                                <m:sSubPr>
                                  <m:ctrlPr>
                                    <a:rPr lang="en-US" sz="3000" i="1">
                                      <a:latin typeface="Cambria Math" panose="02040503050406030204" pitchFamily="18" charset="0"/>
                                    </a:rPr>
                                  </m:ctrlPr>
                                </m:sSubPr>
                                <m:e>
                                  <m:r>
                                    <a:rPr lang="en-GB" sz="3000" i="1">
                                      <a:latin typeface="Cambria Math" panose="02040503050406030204" pitchFamily="18" charset="0"/>
                                    </a:rPr>
                                    <m:t>𝑖</m:t>
                                  </m:r>
                                </m:e>
                                <m:sub>
                                  <m:r>
                                    <a:rPr lang="en-US" sz="3000" i="1">
                                      <a:latin typeface="Cambria Math" panose="02040503050406030204" pitchFamily="18" charset="0"/>
                                    </a:rPr>
                                    <m:t>𝑧</m:t>
                                  </m:r>
                                </m:sub>
                              </m:sSub>
                            </m:sub>
                          </m:sSub>
                        </m:e>
                      </m:d>
                      <m:r>
                        <a:rPr lang="it-IT" sz="3000" i="1">
                          <a:latin typeface="Cambria Math" charset="0"/>
                        </a:rPr>
                        <m:t>→</m:t>
                      </m:r>
                      <m:d>
                        <m:dPr>
                          <m:ctrlPr>
                            <a:rPr lang="it-IT" sz="3000" i="1">
                              <a:latin typeface="Cambria Math" panose="02040503050406030204" pitchFamily="18" charset="0"/>
                            </a:rPr>
                          </m:ctrlPr>
                        </m:dPr>
                        <m:e>
                          <m:sSub>
                            <m:sSubPr>
                              <m:ctrlPr>
                                <a:rPr lang="it-IT" sz="3000" i="1">
                                  <a:latin typeface="Cambria Math" panose="02040503050406030204" pitchFamily="18" charset="0"/>
                                </a:rPr>
                              </m:ctrlPr>
                            </m:sSubPr>
                            <m:e>
                              <m:r>
                                <a:rPr lang="it-IT" sz="3000" i="1">
                                  <a:latin typeface="Cambria Math" charset="0"/>
                                </a:rPr>
                                <m:t>𝜃</m:t>
                              </m:r>
                            </m:e>
                            <m:sub>
                              <m:r>
                                <a:rPr lang="en-US" sz="3000" i="1">
                                  <a:latin typeface="Cambria Math" panose="02040503050406030204" pitchFamily="18" charset="0"/>
                                </a:rPr>
                                <m:t>𝑖</m:t>
                              </m:r>
                              <m:r>
                                <a:rPr lang="it-IT" sz="3000" i="1">
                                  <a:latin typeface="Cambria Math" charset="0"/>
                                </a:rPr>
                                <m:t>1</m:t>
                              </m:r>
                            </m:sub>
                          </m:sSub>
                          <m:r>
                            <a:rPr lang="it-IT" sz="3000" i="1">
                              <a:latin typeface="Cambria Math" charset="0"/>
                            </a:rPr>
                            <m:t>, </m:t>
                          </m:r>
                          <m:sSub>
                            <m:sSubPr>
                              <m:ctrlPr>
                                <a:rPr lang="it-IT" sz="3000" i="1">
                                  <a:latin typeface="Cambria Math" panose="02040503050406030204" pitchFamily="18" charset="0"/>
                                </a:rPr>
                              </m:ctrlPr>
                            </m:sSubPr>
                            <m:e>
                              <m:r>
                                <a:rPr lang="it-IT" sz="3000" i="1">
                                  <a:latin typeface="Cambria Math" charset="0"/>
                                </a:rPr>
                                <m:t>𝜃</m:t>
                              </m:r>
                            </m:e>
                            <m:sub>
                              <m:r>
                                <a:rPr lang="en-GB" sz="3000" i="1">
                                  <a:latin typeface="Cambria Math" panose="02040503050406030204" pitchFamily="18" charset="0"/>
                                </a:rPr>
                                <m:t>𝑖</m:t>
                              </m:r>
                              <m:r>
                                <a:rPr lang="it-IT" sz="3000" i="1">
                                  <a:latin typeface="Cambria Math" charset="0"/>
                                </a:rPr>
                                <m:t>2</m:t>
                              </m:r>
                            </m:sub>
                          </m:sSub>
                          <m:r>
                            <a:rPr lang="it-IT" sz="3000" i="1">
                              <a:latin typeface="Cambria Math" charset="0"/>
                            </a:rPr>
                            <m:t>, </m:t>
                          </m:r>
                          <m:sSub>
                            <m:sSubPr>
                              <m:ctrlPr>
                                <a:rPr lang="it-IT" sz="3000" i="1">
                                  <a:latin typeface="Cambria Math" panose="02040503050406030204" pitchFamily="18" charset="0"/>
                                </a:rPr>
                              </m:ctrlPr>
                            </m:sSubPr>
                            <m:e>
                              <m:r>
                                <a:rPr lang="it-IT" sz="3000" i="1">
                                  <a:latin typeface="Cambria Math" charset="0"/>
                                </a:rPr>
                                <m:t>𝜃</m:t>
                              </m:r>
                            </m:e>
                            <m:sub>
                              <m:r>
                                <a:rPr lang="en-GB" sz="3000" i="1">
                                  <a:latin typeface="Cambria Math" panose="02040503050406030204" pitchFamily="18" charset="0"/>
                                </a:rPr>
                                <m:t>𝑖</m:t>
                              </m:r>
                              <m:r>
                                <a:rPr lang="it-IT" sz="3000" i="1">
                                  <a:latin typeface="Cambria Math" charset="0"/>
                                </a:rPr>
                                <m:t>3</m:t>
                              </m:r>
                            </m:sub>
                          </m:sSub>
                        </m:e>
                      </m:d>
                    </m:oMath>
                  </m:oMathPara>
                </a14:m>
                <a:endParaRPr lang="it-IT" sz="3000"/>
              </a:p>
            </p:txBody>
          </p:sp>
        </mc:Choice>
        <mc:Fallback>
          <p:sp>
            <p:nvSpPr>
              <p:cNvPr id="21" name="Title 1"/>
              <p:cNvSpPr>
                <a:spLocks noGrp="1" noRot="1" noChangeAspect="1" noMove="1" noResize="1" noEditPoints="1" noAdjustHandles="1" noChangeArrowheads="1" noChangeShapeType="1" noTextEdit="1"/>
              </p:cNvSpPr>
              <p:nvPr>
                <p:ph type="title"/>
              </p:nvPr>
            </p:nvSpPr>
            <p:spPr>
              <a:xfrm>
                <a:off x="643469" y="186608"/>
                <a:ext cx="10809624" cy="1157023"/>
              </a:xfrm>
              <a:blipFill>
                <a:blip r:embed="rId4"/>
                <a:stretch>
                  <a:fillRect t="-793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D0079901-8A33-681A-7F03-5933A2FCD18C}"/>
              </a:ext>
            </a:extLst>
          </p:cNvPr>
          <p:cNvSpPr txBox="1"/>
          <p:nvPr/>
        </p:nvSpPr>
        <p:spPr>
          <a:xfrm>
            <a:off x="549865" y="5517769"/>
            <a:ext cx="6362239" cy="1015663"/>
          </a:xfrm>
          <a:prstGeom prst="rect">
            <a:avLst/>
          </a:prstGeom>
          <a:noFill/>
        </p:spPr>
        <p:txBody>
          <a:bodyPr wrap="square" rtlCol="0">
            <a:spAutoFit/>
          </a:bodyPr>
          <a:lstStyle/>
          <a:p>
            <a:pPr marL="342900" indent="-342900">
              <a:buFont typeface="Wingdings" panose="05000000000000000000" pitchFamily="2" charset="2"/>
              <a:buChar char="§"/>
            </a:pPr>
            <a:r>
              <a:rPr lang="it-IT" sz="2000"/>
              <a:t>The </a:t>
            </a:r>
            <a:r>
              <a:rPr lang="it-IT" sz="2000" err="1"/>
              <a:t>equation</a:t>
            </a:r>
            <a:r>
              <a:rPr lang="it-IT" sz="2000"/>
              <a:t> to be </a:t>
            </a:r>
            <a:r>
              <a:rPr lang="it-IT" sz="2000" err="1"/>
              <a:t>solved</a:t>
            </a:r>
            <a:r>
              <a:rPr lang="it-IT" sz="2000"/>
              <a:t> </a:t>
            </a:r>
            <a:r>
              <a:rPr lang="it-IT" sz="2000" err="1"/>
              <a:t>is</a:t>
            </a:r>
            <a:r>
              <a:rPr lang="it-IT" sz="2000"/>
              <a:t> the </a:t>
            </a:r>
            <a:r>
              <a:rPr lang="it-IT" sz="2000" err="1"/>
              <a:t>same</a:t>
            </a:r>
            <a:r>
              <a:rPr lang="it-IT" sz="2000"/>
              <a:t> </a:t>
            </a:r>
            <a:r>
              <a:rPr lang="it-IT" sz="2000" err="1"/>
              <a:t>as</a:t>
            </a:r>
            <a:r>
              <a:rPr lang="it-IT" sz="2000"/>
              <a:t> the one in the </a:t>
            </a:r>
            <a:r>
              <a:rPr lang="it-IT" sz="2000" err="1"/>
              <a:t>forward</a:t>
            </a:r>
            <a:r>
              <a:rPr lang="it-IT" sz="2000"/>
              <a:t> </a:t>
            </a:r>
            <a:r>
              <a:rPr lang="it-IT" sz="2000" err="1"/>
              <a:t>kinematics</a:t>
            </a:r>
            <a:r>
              <a:rPr lang="it-IT" sz="2000"/>
              <a:t>; the </a:t>
            </a:r>
            <a:r>
              <a:rPr lang="it-IT" sz="2000" err="1"/>
              <a:t>variables</a:t>
            </a:r>
            <a:r>
              <a:rPr lang="it-IT" sz="2000"/>
              <a:t> with </a:t>
            </a:r>
            <a:r>
              <a:rPr lang="it-IT" sz="2000" err="1"/>
              <a:t>respect</a:t>
            </a:r>
            <a:r>
              <a:rPr lang="it-IT" sz="2000"/>
              <a:t> to </a:t>
            </a:r>
            <a:r>
              <a:rPr lang="it-IT" sz="2000" err="1"/>
              <a:t>it</a:t>
            </a:r>
            <a:r>
              <a:rPr lang="it-IT" sz="2000"/>
              <a:t> </a:t>
            </a:r>
            <a:r>
              <a:rPr lang="it-IT" sz="2000" err="1"/>
              <a:t>has</a:t>
            </a:r>
            <a:r>
              <a:rPr lang="it-IT" sz="2000"/>
              <a:t> to be </a:t>
            </a:r>
            <a:r>
              <a:rPr lang="it-IT" sz="2000" err="1"/>
              <a:t>solved</a:t>
            </a:r>
            <a:r>
              <a:rPr lang="it-IT" sz="2000"/>
              <a:t> are, </a:t>
            </a:r>
            <a:r>
              <a:rPr lang="it-IT" sz="2000" err="1"/>
              <a:t>obviously</a:t>
            </a:r>
            <a:r>
              <a:rPr lang="it-IT" sz="2000"/>
              <a:t>, </a:t>
            </a:r>
            <a:r>
              <a:rPr lang="it-IT" sz="2000" err="1"/>
              <a:t>different</a:t>
            </a:r>
            <a:r>
              <a:rPr lang="it-IT" sz="2000"/>
              <a:t>. </a:t>
            </a:r>
            <a:endParaRPr lang="en-US" sz="2000"/>
          </a:p>
        </p:txBody>
      </p:sp>
      <p:sp>
        <p:nvSpPr>
          <p:cNvPr id="3" name="Slide Number Placeholder 2">
            <a:extLst>
              <a:ext uri="{FF2B5EF4-FFF2-40B4-BE49-F238E27FC236}">
                <a16:creationId xmlns:a16="http://schemas.microsoft.com/office/drawing/2014/main" id="{01115D7E-9D06-B6B0-A88A-A517459EF93D}"/>
              </a:ext>
            </a:extLst>
          </p:cNvPr>
          <p:cNvSpPr>
            <a:spLocks noGrp="1"/>
          </p:cNvSpPr>
          <p:nvPr>
            <p:ph type="sldNum" sz="quarter" idx="12"/>
          </p:nvPr>
        </p:nvSpPr>
        <p:spPr/>
        <p:txBody>
          <a:bodyPr/>
          <a:lstStyle/>
          <a:p>
            <a:fld id="{82ABA8FE-DFE8-6641-960E-40AFDC006581}" type="slidenum">
              <a:rPr lang="it-IT" smtClean="0"/>
              <a:t>18</a:t>
            </a:fld>
            <a:endParaRPr lang="it-IT"/>
          </a:p>
        </p:txBody>
      </p:sp>
      <p:sp>
        <p:nvSpPr>
          <p:cNvPr id="20" name="Cylinder 19">
            <a:extLst>
              <a:ext uri="{FF2B5EF4-FFF2-40B4-BE49-F238E27FC236}">
                <a16:creationId xmlns:a16="http://schemas.microsoft.com/office/drawing/2014/main" id="{07C530F3-BCD9-2526-C178-080E2C47D7AC}"/>
              </a:ext>
            </a:extLst>
          </p:cNvPr>
          <p:cNvSpPr/>
          <p:nvPr/>
        </p:nvSpPr>
        <p:spPr>
          <a:xfrm rot="14476971">
            <a:off x="8683399" y="3062125"/>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44EFA38-B37E-7C0B-AE69-87431F82531D}"/>
              </a:ext>
            </a:extLst>
          </p:cNvPr>
          <p:cNvCxnSpPr>
            <a:cxnSpLocks/>
            <a:stCxn id="20" idx="2"/>
            <a:endCxn id="25" idx="1"/>
          </p:cNvCxnSpPr>
          <p:nvPr/>
        </p:nvCxnSpPr>
        <p:spPr>
          <a:xfrm>
            <a:off x="9004393" y="3676480"/>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24" name="Flowchart: Connector 23">
            <a:extLst>
              <a:ext uri="{FF2B5EF4-FFF2-40B4-BE49-F238E27FC236}">
                <a16:creationId xmlns:a16="http://schemas.microsoft.com/office/drawing/2014/main" id="{87553CDC-674D-E2EF-DA7A-5909E49EE3EB}"/>
              </a:ext>
            </a:extLst>
          </p:cNvPr>
          <p:cNvSpPr/>
          <p:nvPr/>
        </p:nvSpPr>
        <p:spPr>
          <a:xfrm>
            <a:off x="8284445" y="5315066"/>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61145373-4089-B74B-C8A4-C68445B55B86}"/>
              </a:ext>
            </a:extLst>
          </p:cNvPr>
          <p:cNvSpPr/>
          <p:nvPr/>
        </p:nvSpPr>
        <p:spPr>
          <a:xfrm>
            <a:off x="9826364" y="4232563"/>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708D5EB-5DDB-17B0-0349-88C4D83BC0D3}"/>
              </a:ext>
            </a:extLst>
          </p:cNvPr>
          <p:cNvCxnSpPr>
            <a:cxnSpLocks/>
            <a:stCxn id="25" idx="3"/>
            <a:endCxn id="24" idx="7"/>
          </p:cNvCxnSpPr>
          <p:nvPr/>
        </p:nvCxnSpPr>
        <p:spPr>
          <a:xfrm flipH="1">
            <a:off x="8403569" y="4353476"/>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B2D154D-B850-7877-6B38-8151544FE863}"/>
                  </a:ext>
                </a:extLst>
              </p:cNvPr>
              <p:cNvSpPr txBox="1"/>
              <p:nvPr/>
            </p:nvSpPr>
            <p:spPr>
              <a:xfrm>
                <a:off x="9929527" y="4303392"/>
                <a:ext cx="330411"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Sub>
                    </m:oMath>
                  </m:oMathPara>
                </a14:m>
                <a:endParaRPr lang="en-US"/>
              </a:p>
            </p:txBody>
          </p:sp>
        </mc:Choice>
        <mc:Fallback>
          <p:sp>
            <p:nvSpPr>
              <p:cNvPr id="27" name="TextBox 26">
                <a:extLst>
                  <a:ext uri="{FF2B5EF4-FFF2-40B4-BE49-F238E27FC236}">
                    <a16:creationId xmlns:a16="http://schemas.microsoft.com/office/drawing/2014/main" id="{EB2D154D-B850-7877-6B38-8151544FE863}"/>
                  </a:ext>
                </a:extLst>
              </p:cNvPr>
              <p:cNvSpPr txBox="1">
                <a:spLocks noRot="1" noChangeAspect="1" noMove="1" noResize="1" noEditPoints="1" noAdjustHandles="1" noChangeArrowheads="1" noChangeShapeType="1" noTextEdit="1"/>
              </p:cNvSpPr>
              <p:nvPr/>
            </p:nvSpPr>
            <p:spPr>
              <a:xfrm>
                <a:off x="9929527" y="4303392"/>
                <a:ext cx="330411" cy="299313"/>
              </a:xfrm>
              <a:prstGeom prst="rect">
                <a:avLst/>
              </a:prstGeom>
              <a:blipFill>
                <a:blip r:embed="rId5"/>
                <a:stretch>
                  <a:fillRect l="-16667" r="-12963" b="-265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CEB7E2E-1F29-3E12-E14B-0CCA91CAD81E}"/>
                  </a:ext>
                </a:extLst>
              </p:cNvPr>
              <p:cNvSpPr txBox="1"/>
              <p:nvPr/>
            </p:nvSpPr>
            <p:spPr>
              <a:xfrm>
                <a:off x="8424008" y="5313358"/>
                <a:ext cx="24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m:oMathPara>
                </a14:m>
                <a:endParaRPr lang="en-US"/>
              </a:p>
            </p:txBody>
          </p:sp>
        </mc:Choice>
        <mc:Fallback>
          <p:sp>
            <p:nvSpPr>
              <p:cNvPr id="28" name="TextBox 27">
                <a:extLst>
                  <a:ext uri="{FF2B5EF4-FFF2-40B4-BE49-F238E27FC236}">
                    <a16:creationId xmlns:a16="http://schemas.microsoft.com/office/drawing/2014/main" id="{ECEB7E2E-1F29-3E12-E14B-0CCA91CAD81E}"/>
                  </a:ext>
                </a:extLst>
              </p:cNvPr>
              <p:cNvSpPr txBox="1">
                <a:spLocks noRot="1" noChangeAspect="1" noMove="1" noResize="1" noEditPoints="1" noAdjustHandles="1" noChangeArrowheads="1" noChangeShapeType="1" noTextEdit="1"/>
              </p:cNvSpPr>
              <p:nvPr/>
            </p:nvSpPr>
            <p:spPr>
              <a:xfrm>
                <a:off x="8424008" y="5313358"/>
                <a:ext cx="245388" cy="276999"/>
              </a:xfrm>
              <a:prstGeom prst="rect">
                <a:avLst/>
              </a:prstGeom>
              <a:blipFill>
                <a:blip r:embed="rId6"/>
                <a:stretch>
                  <a:fillRect l="-25000" r="-10000" b="-17778"/>
                </a:stretch>
              </a:blipFill>
            </p:spPr>
            <p:txBody>
              <a:bodyPr/>
              <a:lstStyle/>
              <a:p>
                <a:r>
                  <a:rPr lang="en-US">
                    <a:noFill/>
                  </a:rPr>
                  <a:t> </a:t>
                </a:r>
              </a:p>
            </p:txBody>
          </p:sp>
        </mc:Fallback>
      </mc:AlternateContent>
      <p:sp>
        <p:nvSpPr>
          <p:cNvPr id="29" name="Cylinder 28">
            <a:extLst>
              <a:ext uri="{FF2B5EF4-FFF2-40B4-BE49-F238E27FC236}">
                <a16:creationId xmlns:a16="http://schemas.microsoft.com/office/drawing/2014/main" id="{B76EC2A0-1848-47E9-F4E3-CE817930A39F}"/>
              </a:ext>
            </a:extLst>
          </p:cNvPr>
          <p:cNvSpPr/>
          <p:nvPr/>
        </p:nvSpPr>
        <p:spPr>
          <a:xfrm rot="14476971">
            <a:off x="10178046" y="3281499"/>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B5FB35CA-8B40-F751-EDC5-593411398751}"/>
              </a:ext>
            </a:extLst>
          </p:cNvPr>
          <p:cNvCxnSpPr>
            <a:cxnSpLocks/>
            <a:stCxn id="29" idx="2"/>
            <a:endCxn id="32" idx="1"/>
          </p:cNvCxnSpPr>
          <p:nvPr/>
        </p:nvCxnSpPr>
        <p:spPr>
          <a:xfrm>
            <a:off x="10499040" y="3895854"/>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31" name="Flowchart: Connector 30">
            <a:extLst>
              <a:ext uri="{FF2B5EF4-FFF2-40B4-BE49-F238E27FC236}">
                <a16:creationId xmlns:a16="http://schemas.microsoft.com/office/drawing/2014/main" id="{9FE5F888-1883-05B0-4B3F-9B86573355F1}"/>
              </a:ext>
            </a:extLst>
          </p:cNvPr>
          <p:cNvSpPr/>
          <p:nvPr/>
        </p:nvSpPr>
        <p:spPr>
          <a:xfrm>
            <a:off x="9779092" y="5534440"/>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0AC6C0D5-E729-4548-84F2-D035BBCD0AB5}"/>
              </a:ext>
            </a:extLst>
          </p:cNvPr>
          <p:cNvSpPr/>
          <p:nvPr/>
        </p:nvSpPr>
        <p:spPr>
          <a:xfrm>
            <a:off x="11321011" y="4451937"/>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0A9E078-1A81-E580-D55F-F21D7DC29144}"/>
              </a:ext>
            </a:extLst>
          </p:cNvPr>
          <p:cNvCxnSpPr>
            <a:cxnSpLocks/>
            <a:stCxn id="32" idx="3"/>
            <a:endCxn id="31" idx="7"/>
          </p:cNvCxnSpPr>
          <p:nvPr/>
        </p:nvCxnSpPr>
        <p:spPr>
          <a:xfrm flipH="1">
            <a:off x="9898216" y="4572850"/>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02D00AED-31FF-CD86-CAE4-D99B7CA7B90C}"/>
                  </a:ext>
                </a:extLst>
              </p:cNvPr>
              <p:cNvSpPr txBox="1"/>
              <p:nvPr/>
            </p:nvSpPr>
            <p:spPr>
              <a:xfrm>
                <a:off x="11424174" y="4522766"/>
                <a:ext cx="330410" cy="308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sup>
                      </m:sSubSup>
                    </m:oMath>
                  </m:oMathPara>
                </a14:m>
                <a:endParaRPr lang="en-US"/>
              </a:p>
            </p:txBody>
          </p:sp>
        </mc:Choice>
        <mc:Fallback>
          <p:sp>
            <p:nvSpPr>
              <p:cNvPr id="34" name="TextBox 33">
                <a:extLst>
                  <a:ext uri="{FF2B5EF4-FFF2-40B4-BE49-F238E27FC236}">
                    <a16:creationId xmlns:a16="http://schemas.microsoft.com/office/drawing/2014/main" id="{02D00AED-31FF-CD86-CAE4-D99B7CA7B90C}"/>
                  </a:ext>
                </a:extLst>
              </p:cNvPr>
              <p:cNvSpPr txBox="1">
                <a:spLocks noRot="1" noChangeAspect="1" noMove="1" noResize="1" noEditPoints="1" noAdjustHandles="1" noChangeArrowheads="1" noChangeShapeType="1" noTextEdit="1"/>
              </p:cNvSpPr>
              <p:nvPr/>
            </p:nvSpPr>
            <p:spPr>
              <a:xfrm>
                <a:off x="11424174" y="4522766"/>
                <a:ext cx="330410" cy="308546"/>
              </a:xfrm>
              <a:prstGeom prst="rect">
                <a:avLst/>
              </a:prstGeom>
              <a:blipFill>
                <a:blip r:embed="rId7"/>
                <a:stretch>
                  <a:fillRect l="-14815" r="-12963" b="-254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5B20A64A-9C0C-0B2B-55A3-35F840091F65}"/>
                  </a:ext>
                </a:extLst>
              </p:cNvPr>
              <p:cNvSpPr txBox="1"/>
              <p:nvPr/>
            </p:nvSpPr>
            <p:spPr>
              <a:xfrm>
                <a:off x="9918655" y="5532732"/>
                <a:ext cx="270074" cy="277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m:oMathPara>
                </a14:m>
                <a:endParaRPr lang="en-US"/>
              </a:p>
            </p:txBody>
          </p:sp>
        </mc:Choice>
        <mc:Fallback>
          <p:sp>
            <p:nvSpPr>
              <p:cNvPr id="35" name="TextBox 34">
                <a:extLst>
                  <a:ext uri="{FF2B5EF4-FFF2-40B4-BE49-F238E27FC236}">
                    <a16:creationId xmlns:a16="http://schemas.microsoft.com/office/drawing/2014/main" id="{5B20A64A-9C0C-0B2B-55A3-35F840091F65}"/>
                  </a:ext>
                </a:extLst>
              </p:cNvPr>
              <p:cNvSpPr txBox="1">
                <a:spLocks noRot="1" noChangeAspect="1" noMove="1" noResize="1" noEditPoints="1" noAdjustHandles="1" noChangeArrowheads="1" noChangeShapeType="1" noTextEdit="1"/>
              </p:cNvSpPr>
              <p:nvPr/>
            </p:nvSpPr>
            <p:spPr>
              <a:xfrm>
                <a:off x="9918655" y="5532732"/>
                <a:ext cx="270074" cy="277255"/>
              </a:xfrm>
              <a:prstGeom prst="rect">
                <a:avLst/>
              </a:prstGeom>
              <a:blipFill>
                <a:blip r:embed="rId8"/>
                <a:stretch>
                  <a:fillRect l="-20455" r="-6818" b="-22222"/>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5F49860E-4565-149C-54CF-02264F51CF48}"/>
              </a:ext>
            </a:extLst>
          </p:cNvPr>
          <p:cNvCxnSpPr>
            <a:cxnSpLocks/>
          </p:cNvCxnSpPr>
          <p:nvPr/>
        </p:nvCxnSpPr>
        <p:spPr>
          <a:xfrm flipH="1" flipV="1">
            <a:off x="7887522" y="2547217"/>
            <a:ext cx="2176" cy="462097"/>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5AD67F4A-6C02-B2C3-42D5-BE9421ED0A0B}"/>
              </a:ext>
            </a:extLst>
          </p:cNvPr>
          <p:cNvCxnSpPr>
            <a:cxnSpLocks/>
          </p:cNvCxnSpPr>
          <p:nvPr/>
        </p:nvCxnSpPr>
        <p:spPr>
          <a:xfrm flipV="1">
            <a:off x="7899584" y="2735547"/>
            <a:ext cx="278683" cy="308749"/>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5062B907-923A-ABC9-5E4B-DE2389949BDF}"/>
              </a:ext>
            </a:extLst>
          </p:cNvPr>
          <p:cNvCxnSpPr>
            <a:cxnSpLocks/>
          </p:cNvCxnSpPr>
          <p:nvPr/>
        </p:nvCxnSpPr>
        <p:spPr>
          <a:xfrm>
            <a:off x="7889698" y="3029545"/>
            <a:ext cx="438674" cy="157528"/>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D9430130-7BCB-8399-B8CB-0EA9B6F0AC51}"/>
                  </a:ext>
                </a:extLst>
              </p:cNvPr>
              <p:cNvSpPr txBox="1"/>
              <p:nvPr/>
            </p:nvSpPr>
            <p:spPr>
              <a:xfrm>
                <a:off x="7419510" y="2887137"/>
                <a:ext cx="534118" cy="307777"/>
              </a:xfrm>
              <a:prstGeom prst="rect">
                <a:avLst/>
              </a:prstGeom>
              <a:noFill/>
            </p:spPr>
            <p:txBody>
              <a:bodyPr wrap="square" rtlCol="0">
                <a:spAutoFit/>
              </a:bodyPr>
              <a:lstStyle/>
              <a:p>
                <a14:m>
                  <m:oMath xmlns:m="http://schemas.openxmlformats.org/officeDocument/2006/math">
                    <m:d>
                      <m:dPr>
                        <m:begChr m:val="{"/>
                        <m:endChr m:val="}"/>
                        <m:ctrlPr>
                          <a:rPr lang="en-GB" sz="1200" b="0" i="1" smtClean="0">
                            <a:solidFill>
                              <a:srgbClr val="3E30F8"/>
                            </a:solidFill>
                            <a:latin typeface="Cambria Math" panose="02040503050406030204" pitchFamily="18" charset="0"/>
                          </a:rPr>
                        </m:ctrlPr>
                      </m:dPr>
                      <m:e>
                        <m:sSub>
                          <m:sSubPr>
                            <m:ctrlPr>
                              <a:rPr lang="en-GB" sz="1200" b="0" i="1" smtClean="0">
                                <a:solidFill>
                                  <a:srgbClr val="3E30F8"/>
                                </a:solidFill>
                                <a:latin typeface="Cambria Math" panose="02040503050406030204" pitchFamily="18" charset="0"/>
                              </a:rPr>
                            </m:ctrlPr>
                          </m:sSubPr>
                          <m:e>
                            <m:r>
                              <a:rPr lang="en-GB" sz="1200" b="0" i="1" smtClean="0">
                                <a:solidFill>
                                  <a:srgbClr val="3E30F8"/>
                                </a:solidFill>
                                <a:latin typeface="Cambria Math" panose="02040503050406030204" pitchFamily="18" charset="0"/>
                              </a:rPr>
                              <m:t>𝐵</m:t>
                            </m:r>
                          </m:e>
                          <m:sub>
                            <m:r>
                              <a:rPr lang="en-GB" sz="1200" b="0" i="1" smtClean="0">
                                <a:solidFill>
                                  <a:srgbClr val="3E30F8"/>
                                </a:solidFill>
                                <a:latin typeface="Cambria Math" panose="02040503050406030204" pitchFamily="18" charset="0"/>
                              </a:rPr>
                              <m:t>𝑖</m:t>
                            </m:r>
                          </m:sub>
                        </m:sSub>
                      </m:e>
                    </m:d>
                  </m:oMath>
                </a14:m>
                <a:r>
                  <a:rPr lang="en-US" sz="1400">
                    <a:solidFill>
                      <a:srgbClr val="00B050"/>
                    </a:solidFill>
                  </a:rPr>
                  <a:t> </a:t>
                </a:r>
              </a:p>
            </p:txBody>
          </p:sp>
        </mc:Choice>
        <mc:Fallback>
          <p:sp>
            <p:nvSpPr>
              <p:cNvPr id="39" name="TextBox 38">
                <a:extLst>
                  <a:ext uri="{FF2B5EF4-FFF2-40B4-BE49-F238E27FC236}">
                    <a16:creationId xmlns:a16="http://schemas.microsoft.com/office/drawing/2014/main" id="{D9430130-7BCB-8399-B8CB-0EA9B6F0AC51}"/>
                  </a:ext>
                </a:extLst>
              </p:cNvPr>
              <p:cNvSpPr txBox="1">
                <a:spLocks noRot="1" noChangeAspect="1" noMove="1" noResize="1" noEditPoints="1" noAdjustHandles="1" noChangeArrowheads="1" noChangeShapeType="1" noTextEdit="1"/>
              </p:cNvSpPr>
              <p:nvPr/>
            </p:nvSpPr>
            <p:spPr>
              <a:xfrm>
                <a:off x="7419510" y="2887137"/>
                <a:ext cx="534118" cy="307777"/>
              </a:xfrm>
              <a:prstGeom prst="rect">
                <a:avLst/>
              </a:prstGeom>
              <a:blipFill>
                <a:blip r:embed="rId9"/>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A9766F48-E1B7-4376-F2B9-B703015A2FC7}"/>
              </a:ext>
            </a:extLst>
          </p:cNvPr>
          <p:cNvSpPr/>
          <p:nvPr/>
        </p:nvSpPr>
        <p:spPr>
          <a:xfrm>
            <a:off x="7832446" y="2990631"/>
            <a:ext cx="91640" cy="92948"/>
          </a:xfrm>
          <a:prstGeom prst="ellipse">
            <a:avLst/>
          </a:prstGeom>
          <a:solidFill>
            <a:srgbClr val="3E30F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EEA46BF9-55C9-BDA0-F780-6AAF0C9C9995}"/>
                  </a:ext>
                </a:extLst>
              </p:cNvPr>
              <p:cNvSpPr txBox="1"/>
              <p:nvPr/>
            </p:nvSpPr>
            <p:spPr>
              <a:xfrm>
                <a:off x="8077822" y="3308313"/>
                <a:ext cx="1417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𝑥</m:t>
                      </m:r>
                    </m:oMath>
                  </m:oMathPara>
                </a14:m>
                <a:endParaRPr lang="en-US">
                  <a:solidFill>
                    <a:schemeClr val="accent1">
                      <a:lumMod val="75000"/>
                    </a:schemeClr>
                  </a:solidFill>
                </a:endParaRPr>
              </a:p>
            </p:txBody>
          </p:sp>
        </mc:Choice>
        <mc:Fallback>
          <p:sp>
            <p:nvSpPr>
              <p:cNvPr id="41" name="TextBox 40">
                <a:extLst>
                  <a:ext uri="{FF2B5EF4-FFF2-40B4-BE49-F238E27FC236}">
                    <a16:creationId xmlns:a16="http://schemas.microsoft.com/office/drawing/2014/main" id="{EEA46BF9-55C9-BDA0-F780-6AAF0C9C9995}"/>
                  </a:ext>
                </a:extLst>
              </p:cNvPr>
              <p:cNvSpPr txBox="1">
                <a:spLocks noRot="1" noChangeAspect="1" noMove="1" noResize="1" noEditPoints="1" noAdjustHandles="1" noChangeArrowheads="1" noChangeShapeType="1" noTextEdit="1"/>
              </p:cNvSpPr>
              <p:nvPr/>
            </p:nvSpPr>
            <p:spPr>
              <a:xfrm>
                <a:off x="8077822" y="3308313"/>
                <a:ext cx="141705" cy="215444"/>
              </a:xfrm>
              <a:prstGeom prst="rect">
                <a:avLst/>
              </a:prstGeom>
              <a:blipFill>
                <a:blip r:embed="rId10"/>
                <a:stretch>
                  <a:fillRect l="-17391" r="-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BCD55B00-3E34-49F2-A863-A1BC926FEA05}"/>
                  </a:ext>
                </a:extLst>
              </p:cNvPr>
              <p:cNvSpPr txBox="1"/>
              <p:nvPr/>
            </p:nvSpPr>
            <p:spPr>
              <a:xfrm>
                <a:off x="8140303" y="2825582"/>
                <a:ext cx="1441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𝑦</m:t>
                      </m:r>
                    </m:oMath>
                  </m:oMathPara>
                </a14:m>
                <a:endParaRPr lang="en-US">
                  <a:solidFill>
                    <a:schemeClr val="accent1">
                      <a:lumMod val="75000"/>
                    </a:schemeClr>
                  </a:solidFill>
                </a:endParaRPr>
              </a:p>
            </p:txBody>
          </p:sp>
        </mc:Choice>
        <mc:Fallback>
          <p:sp>
            <p:nvSpPr>
              <p:cNvPr id="42" name="TextBox 41">
                <a:extLst>
                  <a:ext uri="{FF2B5EF4-FFF2-40B4-BE49-F238E27FC236}">
                    <a16:creationId xmlns:a16="http://schemas.microsoft.com/office/drawing/2014/main" id="{BCD55B00-3E34-49F2-A863-A1BC926FEA05}"/>
                  </a:ext>
                </a:extLst>
              </p:cNvPr>
              <p:cNvSpPr txBox="1">
                <a:spLocks noRot="1" noChangeAspect="1" noMove="1" noResize="1" noEditPoints="1" noAdjustHandles="1" noChangeArrowheads="1" noChangeShapeType="1" noTextEdit="1"/>
              </p:cNvSpPr>
              <p:nvPr/>
            </p:nvSpPr>
            <p:spPr>
              <a:xfrm>
                <a:off x="8140303" y="2825582"/>
                <a:ext cx="144142" cy="215444"/>
              </a:xfrm>
              <a:prstGeom prst="rect">
                <a:avLst/>
              </a:prstGeom>
              <a:blipFill>
                <a:blip r:embed="rId11"/>
                <a:stretch>
                  <a:fillRect l="-29167" r="-25000" b="-2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A9CCE2C3-09AD-CEFE-E4AF-7CB2EC32EA5E}"/>
                  </a:ext>
                </a:extLst>
              </p:cNvPr>
              <p:cNvSpPr txBox="1"/>
              <p:nvPr/>
            </p:nvSpPr>
            <p:spPr>
              <a:xfrm>
                <a:off x="7652209" y="2508036"/>
                <a:ext cx="1297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𝑧</m:t>
                      </m:r>
                    </m:oMath>
                  </m:oMathPara>
                </a14:m>
                <a:endParaRPr lang="en-US">
                  <a:solidFill>
                    <a:schemeClr val="accent1">
                      <a:lumMod val="50000"/>
                    </a:schemeClr>
                  </a:solidFill>
                </a:endParaRPr>
              </a:p>
            </p:txBody>
          </p:sp>
        </mc:Choice>
        <mc:Fallback>
          <p:sp>
            <p:nvSpPr>
              <p:cNvPr id="43" name="TextBox 42">
                <a:extLst>
                  <a:ext uri="{FF2B5EF4-FFF2-40B4-BE49-F238E27FC236}">
                    <a16:creationId xmlns:a16="http://schemas.microsoft.com/office/drawing/2014/main" id="{A9CCE2C3-09AD-CEFE-E4AF-7CB2EC32EA5E}"/>
                  </a:ext>
                </a:extLst>
              </p:cNvPr>
              <p:cNvSpPr txBox="1">
                <a:spLocks noRot="1" noChangeAspect="1" noMove="1" noResize="1" noEditPoints="1" noAdjustHandles="1" noChangeArrowheads="1" noChangeShapeType="1" noTextEdit="1"/>
              </p:cNvSpPr>
              <p:nvPr/>
            </p:nvSpPr>
            <p:spPr>
              <a:xfrm>
                <a:off x="7652209" y="2508036"/>
                <a:ext cx="129716" cy="215444"/>
              </a:xfrm>
              <a:prstGeom prst="rect">
                <a:avLst/>
              </a:prstGeom>
              <a:blipFill>
                <a:blip r:embed="rId12"/>
                <a:stretch>
                  <a:fillRect l="-18182" r="-13636"/>
                </a:stretch>
              </a:blipFill>
            </p:spPr>
            <p:txBody>
              <a:bodyPr/>
              <a:lstStyle/>
              <a:p>
                <a:r>
                  <a:rPr lang="en-US">
                    <a:noFill/>
                  </a:rPr>
                  <a:t> </a:t>
                </a:r>
              </a:p>
            </p:txBody>
          </p:sp>
        </mc:Fallback>
      </mc:AlternateContent>
      <p:sp>
        <p:nvSpPr>
          <p:cNvPr id="44" name="Flowchart: Connector 43">
            <a:extLst>
              <a:ext uri="{FF2B5EF4-FFF2-40B4-BE49-F238E27FC236}">
                <a16:creationId xmlns:a16="http://schemas.microsoft.com/office/drawing/2014/main" id="{F8C6C22F-3929-C522-C6FA-9E93868C0DE3}"/>
              </a:ext>
            </a:extLst>
          </p:cNvPr>
          <p:cNvSpPr/>
          <p:nvPr/>
        </p:nvSpPr>
        <p:spPr>
          <a:xfrm>
            <a:off x="8877355" y="3478038"/>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70CF6A2D-CF61-CFDB-03E5-69F0E3E29C54}"/>
              </a:ext>
            </a:extLst>
          </p:cNvPr>
          <p:cNvSpPr/>
          <p:nvPr/>
        </p:nvSpPr>
        <p:spPr>
          <a:xfrm>
            <a:off x="10366175" y="3705705"/>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D21438BE-7855-DFBF-0A56-693251AC9AC8}"/>
              </a:ext>
            </a:extLst>
          </p:cNvPr>
          <p:cNvCxnSpPr>
            <a:cxnSpLocks/>
            <a:stCxn id="44" idx="0"/>
          </p:cNvCxnSpPr>
          <p:nvPr/>
        </p:nvCxnSpPr>
        <p:spPr>
          <a:xfrm flipV="1">
            <a:off x="8900215" y="2307980"/>
            <a:ext cx="22859" cy="1170058"/>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18A0E8-51F1-6B96-60BF-1333913673C4}"/>
              </a:ext>
            </a:extLst>
          </p:cNvPr>
          <p:cNvCxnSpPr>
            <a:cxnSpLocks/>
          </p:cNvCxnSpPr>
          <p:nvPr/>
        </p:nvCxnSpPr>
        <p:spPr>
          <a:xfrm flipV="1">
            <a:off x="10389034" y="2778265"/>
            <a:ext cx="22860" cy="932909"/>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C442442-478D-C299-584A-04A72B456178}"/>
              </a:ext>
            </a:extLst>
          </p:cNvPr>
          <p:cNvCxnSpPr>
            <a:cxnSpLocks/>
          </p:cNvCxnSpPr>
          <p:nvPr/>
        </p:nvCxnSpPr>
        <p:spPr>
          <a:xfrm flipV="1">
            <a:off x="8355437" y="4472682"/>
            <a:ext cx="0" cy="854412"/>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7CF0F13-B552-060E-F7AB-A5B7BB567E91}"/>
              </a:ext>
            </a:extLst>
          </p:cNvPr>
          <p:cNvCxnSpPr>
            <a:cxnSpLocks/>
          </p:cNvCxnSpPr>
          <p:nvPr/>
        </p:nvCxnSpPr>
        <p:spPr>
          <a:xfrm flipV="1">
            <a:off x="9846803" y="4887718"/>
            <a:ext cx="0" cy="667467"/>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FB52C4A-DA0B-A404-7841-BC7748D6C4E2}"/>
              </a:ext>
            </a:extLst>
          </p:cNvPr>
          <p:cNvCxnSpPr>
            <a:cxnSpLocks/>
          </p:cNvCxnSpPr>
          <p:nvPr/>
        </p:nvCxnSpPr>
        <p:spPr>
          <a:xfrm flipV="1">
            <a:off x="7889698" y="2005568"/>
            <a:ext cx="9886" cy="994103"/>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AF67DEE-4CE0-6FA9-65A1-1EC9682B5AF8}"/>
              </a:ext>
            </a:extLst>
          </p:cNvPr>
          <p:cNvCxnSpPr>
            <a:cxnSpLocks/>
          </p:cNvCxnSpPr>
          <p:nvPr/>
        </p:nvCxnSpPr>
        <p:spPr>
          <a:xfrm>
            <a:off x="7901760" y="1989433"/>
            <a:ext cx="2532993" cy="77679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BBA62E9-B6E4-DF33-CE75-2051FA728AFF}"/>
              </a:ext>
            </a:extLst>
          </p:cNvPr>
          <p:cNvCxnSpPr>
            <a:cxnSpLocks/>
          </p:cNvCxnSpPr>
          <p:nvPr/>
        </p:nvCxnSpPr>
        <p:spPr>
          <a:xfrm>
            <a:off x="8354226" y="4451937"/>
            <a:ext cx="1531684" cy="4479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C4BAA76-4E1A-764F-47FB-C76AA109A755}"/>
                  </a:ext>
                </a:extLst>
              </p:cNvPr>
              <p:cNvSpPr txBox="1"/>
              <p:nvPr/>
            </p:nvSpPr>
            <p:spPr>
              <a:xfrm>
                <a:off x="9104656" y="2100829"/>
                <a:ext cx="3083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0000"/>
                              </a:solidFill>
                              <a:latin typeface="Cambria Math" panose="02040503050406030204" pitchFamily="18" charset="0"/>
                            </a:rPr>
                          </m:ctrlPr>
                        </m:sSubPr>
                        <m:e>
                          <m:r>
                            <a:rPr lang="it-IT" b="0" i="1" smtClean="0">
                              <a:solidFill>
                                <a:srgbClr val="FF0000"/>
                              </a:solidFill>
                              <a:latin typeface="Cambria Math" panose="02040503050406030204" pitchFamily="18" charset="0"/>
                            </a:rPr>
                            <m:t>𝑅</m:t>
                          </m:r>
                        </m:e>
                        <m:sub>
                          <m:r>
                            <a:rPr lang="it-IT" b="0" i="1" smtClean="0">
                              <a:solidFill>
                                <a:srgbClr val="FF0000"/>
                              </a:solidFill>
                              <a:latin typeface="Cambria Math" panose="02040503050406030204" pitchFamily="18" charset="0"/>
                            </a:rPr>
                            <m:t>𝐴</m:t>
                          </m:r>
                        </m:sub>
                      </m:sSub>
                    </m:oMath>
                  </m:oMathPara>
                </a14:m>
                <a:endParaRPr lang="en-US"/>
              </a:p>
            </p:txBody>
          </p:sp>
        </mc:Choice>
        <mc:Fallback>
          <p:sp>
            <p:nvSpPr>
              <p:cNvPr id="53" name="TextBox 52">
                <a:extLst>
                  <a:ext uri="{FF2B5EF4-FFF2-40B4-BE49-F238E27FC236}">
                    <a16:creationId xmlns:a16="http://schemas.microsoft.com/office/drawing/2014/main" id="{DC4BAA76-4E1A-764F-47FB-C76AA109A755}"/>
                  </a:ext>
                </a:extLst>
              </p:cNvPr>
              <p:cNvSpPr txBox="1">
                <a:spLocks noRot="1" noChangeAspect="1" noMove="1" noResize="1" noEditPoints="1" noAdjustHandles="1" noChangeArrowheads="1" noChangeShapeType="1" noTextEdit="1"/>
              </p:cNvSpPr>
              <p:nvPr/>
            </p:nvSpPr>
            <p:spPr>
              <a:xfrm>
                <a:off x="9104656" y="2100829"/>
                <a:ext cx="308354" cy="276999"/>
              </a:xfrm>
              <a:prstGeom prst="rect">
                <a:avLst/>
              </a:prstGeom>
              <a:blipFill>
                <a:blip r:embed="rId13"/>
                <a:stretch>
                  <a:fillRect l="-18000" r="-8000" b="-15556"/>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972C372C-1DEE-40BD-B337-D6DFFB54AD01}"/>
              </a:ext>
            </a:extLst>
          </p:cNvPr>
          <p:cNvCxnSpPr>
            <a:cxnSpLocks/>
          </p:cNvCxnSpPr>
          <p:nvPr/>
        </p:nvCxnSpPr>
        <p:spPr>
          <a:xfrm>
            <a:off x="8911644" y="2354586"/>
            <a:ext cx="1503946" cy="4443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6F48643B-FA20-3BC1-0559-45158908A78A}"/>
                  </a:ext>
                </a:extLst>
              </p:cNvPr>
              <p:cNvSpPr txBox="1"/>
              <p:nvPr/>
            </p:nvSpPr>
            <p:spPr>
              <a:xfrm>
                <a:off x="9283137" y="2554965"/>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a:p>
            </p:txBody>
          </p:sp>
        </mc:Choice>
        <mc:Fallback>
          <p:sp>
            <p:nvSpPr>
              <p:cNvPr id="55" name="TextBox 54">
                <a:extLst>
                  <a:ext uri="{FF2B5EF4-FFF2-40B4-BE49-F238E27FC236}">
                    <a16:creationId xmlns:a16="http://schemas.microsoft.com/office/drawing/2014/main" id="{6F48643B-FA20-3BC1-0559-45158908A78A}"/>
                  </a:ext>
                </a:extLst>
              </p:cNvPr>
              <p:cNvSpPr txBox="1">
                <a:spLocks noRot="1" noChangeAspect="1" noMove="1" noResize="1" noEditPoints="1" noAdjustHandles="1" noChangeArrowheads="1" noChangeShapeType="1" noTextEdit="1"/>
              </p:cNvSpPr>
              <p:nvPr/>
            </p:nvSpPr>
            <p:spPr>
              <a:xfrm>
                <a:off x="9283137" y="2554965"/>
                <a:ext cx="324255" cy="276999"/>
              </a:xfrm>
              <a:prstGeom prst="rect">
                <a:avLst/>
              </a:prstGeom>
              <a:blipFill>
                <a:blip r:embed="rId14"/>
                <a:stretch>
                  <a:fillRect l="-16981" r="-5660" b="-15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D6E79BFD-7A99-4B4F-A691-945C3F69E926}"/>
                  </a:ext>
                </a:extLst>
              </p:cNvPr>
              <p:cNvSpPr txBox="1"/>
              <p:nvPr/>
            </p:nvSpPr>
            <p:spPr>
              <a:xfrm>
                <a:off x="9163415" y="4749218"/>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a:p>
            </p:txBody>
          </p:sp>
        </mc:Choice>
        <mc:Fallback>
          <p:sp>
            <p:nvSpPr>
              <p:cNvPr id="56" name="TextBox 55">
                <a:extLst>
                  <a:ext uri="{FF2B5EF4-FFF2-40B4-BE49-F238E27FC236}">
                    <a16:creationId xmlns:a16="http://schemas.microsoft.com/office/drawing/2014/main" id="{D6E79BFD-7A99-4B4F-A691-945C3F69E926}"/>
                  </a:ext>
                </a:extLst>
              </p:cNvPr>
              <p:cNvSpPr txBox="1">
                <a:spLocks noRot="1" noChangeAspect="1" noMove="1" noResize="1" noEditPoints="1" noAdjustHandles="1" noChangeArrowheads="1" noChangeShapeType="1" noTextEdit="1"/>
              </p:cNvSpPr>
              <p:nvPr/>
            </p:nvSpPr>
            <p:spPr>
              <a:xfrm>
                <a:off x="9163415" y="4749218"/>
                <a:ext cx="324255" cy="276999"/>
              </a:xfrm>
              <a:prstGeom prst="rect">
                <a:avLst/>
              </a:prstGeom>
              <a:blipFill>
                <a:blip r:embed="rId15"/>
                <a:stretch>
                  <a:fillRect l="-15094" r="-7547" b="-1521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8C966719-5EF9-04DD-6AFB-E4AB4434DF90}"/>
              </a:ext>
            </a:extLst>
          </p:cNvPr>
          <p:cNvCxnSpPr>
            <a:cxnSpLocks/>
          </p:cNvCxnSpPr>
          <p:nvPr/>
        </p:nvCxnSpPr>
        <p:spPr>
          <a:xfrm>
            <a:off x="7913033" y="2049993"/>
            <a:ext cx="1010041" cy="301323"/>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E5DF415-E311-E114-CD4A-62572E66FD79}"/>
                  </a:ext>
                </a:extLst>
              </p:cNvPr>
              <p:cNvSpPr txBox="1"/>
              <p:nvPr/>
            </p:nvSpPr>
            <p:spPr>
              <a:xfrm>
                <a:off x="8335086" y="2246714"/>
                <a:ext cx="2071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accent4">
                              <a:lumMod val="75000"/>
                            </a:schemeClr>
                          </a:solidFill>
                          <a:latin typeface="Cambria Math" panose="02040503050406030204" pitchFamily="18" charset="0"/>
                        </a:rPr>
                        <m:t>𝑅</m:t>
                      </m:r>
                    </m:oMath>
                  </m:oMathPara>
                </a14:m>
                <a:endParaRPr lang="en-US"/>
              </a:p>
            </p:txBody>
          </p:sp>
        </mc:Choice>
        <mc:Fallback>
          <p:sp>
            <p:nvSpPr>
              <p:cNvPr id="58" name="TextBox 57">
                <a:extLst>
                  <a:ext uri="{FF2B5EF4-FFF2-40B4-BE49-F238E27FC236}">
                    <a16:creationId xmlns:a16="http://schemas.microsoft.com/office/drawing/2014/main" id="{1E5DF415-E311-E114-CD4A-62572E66FD79}"/>
                  </a:ext>
                </a:extLst>
              </p:cNvPr>
              <p:cNvSpPr txBox="1">
                <a:spLocks noRot="1" noChangeAspect="1" noMove="1" noResize="1" noEditPoints="1" noAdjustHandles="1" noChangeArrowheads="1" noChangeShapeType="1" noTextEdit="1"/>
              </p:cNvSpPr>
              <p:nvPr/>
            </p:nvSpPr>
            <p:spPr>
              <a:xfrm>
                <a:off x="8335086" y="2246714"/>
                <a:ext cx="207108" cy="276999"/>
              </a:xfrm>
              <a:prstGeom prst="rect">
                <a:avLst/>
              </a:prstGeom>
              <a:blipFill>
                <a:blip r:embed="rId16"/>
                <a:stretch>
                  <a:fillRect l="-26471" r="-23529" b="-6667"/>
                </a:stretch>
              </a:blipFill>
            </p:spPr>
            <p:txBody>
              <a:bodyPr/>
              <a:lstStyle/>
              <a:p>
                <a:r>
                  <a:rPr lang="en-US">
                    <a:noFill/>
                  </a:rPr>
                  <a:t> </a:t>
                </a:r>
              </a:p>
            </p:txBody>
          </p:sp>
        </mc:Fallback>
      </mc:AlternateContent>
      <p:cxnSp>
        <p:nvCxnSpPr>
          <p:cNvPr id="59" name="Straight Connector 58">
            <a:extLst>
              <a:ext uri="{FF2B5EF4-FFF2-40B4-BE49-F238E27FC236}">
                <a16:creationId xmlns:a16="http://schemas.microsoft.com/office/drawing/2014/main" id="{5C58FE76-CFE8-AAE5-0C3B-DA541128656A}"/>
              </a:ext>
            </a:extLst>
          </p:cNvPr>
          <p:cNvCxnSpPr>
            <a:cxnSpLocks/>
          </p:cNvCxnSpPr>
          <p:nvPr/>
        </p:nvCxnSpPr>
        <p:spPr>
          <a:xfrm>
            <a:off x="9663617" y="3532267"/>
            <a:ext cx="2330070" cy="70029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Connector: Curved 59">
            <a:extLst>
              <a:ext uri="{FF2B5EF4-FFF2-40B4-BE49-F238E27FC236}">
                <a16:creationId xmlns:a16="http://schemas.microsoft.com/office/drawing/2014/main" id="{1E524DF7-9811-23AF-C9AD-CD09A75ECDA0}"/>
              </a:ext>
            </a:extLst>
          </p:cNvPr>
          <p:cNvCxnSpPr>
            <a:cxnSpLocks/>
          </p:cNvCxnSpPr>
          <p:nvPr/>
        </p:nvCxnSpPr>
        <p:spPr>
          <a:xfrm rot="5400000">
            <a:off x="10991180" y="4114707"/>
            <a:ext cx="265767" cy="68402"/>
          </a:xfrm>
          <a:prstGeom prst="curvedConnector3">
            <a:avLst>
              <a:gd name="adj1" fmla="val 85681"/>
            </a:avLst>
          </a:prstGeom>
          <a:ln w="952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88F4DC91-91A4-9169-0F02-8BE91D01C3DF}"/>
                  </a:ext>
                </a:extLst>
              </p:cNvPr>
              <p:cNvSpPr txBox="1"/>
              <p:nvPr/>
            </p:nvSpPr>
            <p:spPr>
              <a:xfrm>
                <a:off x="11249707" y="4132137"/>
                <a:ext cx="32778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𝜃</m:t>
                          </m:r>
                        </m:e>
                        <m:sub>
                          <m:r>
                            <a:rPr lang="it-IT" b="0" i="1" smtClean="0">
                              <a:latin typeface="Cambria Math" panose="02040503050406030204" pitchFamily="18" charset="0"/>
                            </a:rPr>
                            <m:t>𝑖𝑗</m:t>
                          </m:r>
                        </m:sub>
                      </m:sSub>
                    </m:oMath>
                  </m:oMathPara>
                </a14:m>
                <a:endParaRPr lang="en-US"/>
              </a:p>
            </p:txBody>
          </p:sp>
        </mc:Choice>
        <mc:Fallback>
          <p:sp>
            <p:nvSpPr>
              <p:cNvPr id="61" name="TextBox 60">
                <a:extLst>
                  <a:ext uri="{FF2B5EF4-FFF2-40B4-BE49-F238E27FC236}">
                    <a16:creationId xmlns:a16="http://schemas.microsoft.com/office/drawing/2014/main" id="{88F4DC91-91A4-9169-0F02-8BE91D01C3DF}"/>
                  </a:ext>
                </a:extLst>
              </p:cNvPr>
              <p:cNvSpPr txBox="1">
                <a:spLocks noRot="1" noChangeAspect="1" noMove="1" noResize="1" noEditPoints="1" noAdjustHandles="1" noChangeArrowheads="1" noChangeShapeType="1" noTextEdit="1"/>
              </p:cNvSpPr>
              <p:nvPr/>
            </p:nvSpPr>
            <p:spPr>
              <a:xfrm>
                <a:off x="11249707" y="4132137"/>
                <a:ext cx="327782" cy="299313"/>
              </a:xfrm>
              <a:prstGeom prst="rect">
                <a:avLst/>
              </a:prstGeom>
              <a:blipFill>
                <a:blip r:embed="rId17"/>
                <a:stretch>
                  <a:fillRect l="-16667" r="-11111" b="-26531"/>
                </a:stretch>
              </a:blipFill>
            </p:spPr>
            <p:txBody>
              <a:bodyPr/>
              <a:lstStyle/>
              <a:p>
                <a:r>
                  <a:rPr lang="en-US">
                    <a:noFill/>
                  </a:rPr>
                  <a:t> </a:t>
                </a:r>
              </a:p>
            </p:txBody>
          </p:sp>
        </mc:Fallback>
      </mc:AlternateContent>
      <p:pic>
        <p:nvPicPr>
          <p:cNvPr id="4" name="Picture 3" descr="\documentclass{article}&#10;\usepackage{amsmath}&#10;\pagestyle{empty}&#10;\begin{document}&#10;\begin{equation*}&#10;[C_{ij}]^{B_{ij}} = &#10;\begin{bmatrix}&#10;R + l_Acos(\theta{ij}) \\&#10;0 \\&#10;l_A sin(\theta{ij}) \\&#10;1&#10;\end{bmatrix}&#10;\end{equation*}&#10;\\&#10;\begin{equation*}&#10;[C_{ij}]^S = \begin{bmatrix}C_{ij_x} \\&#10;C_{ij_y} \\&#10;C_{ij_z} \\&#10;1&#10;\end{bmatrix} = g_{S, B_{ij}}(b_x, b_y, b_z, \phi, \zeta, \psi)[C_{ij}]^{B_{ij}}&#10;\end{equation*}&#10;\end{document}" title="IguanaTex Bitmap Display">
            <a:extLst>
              <a:ext uri="{FF2B5EF4-FFF2-40B4-BE49-F238E27FC236}">
                <a16:creationId xmlns:a16="http://schemas.microsoft.com/office/drawing/2014/main" id="{0C76A85E-CFC9-AA70-042B-3B23811B4C66}"/>
              </a:ext>
            </a:extLst>
          </p:cNvPr>
          <p:cNvPicPr>
            <a:picLocks noChangeAspect="1"/>
          </p:cNvPicPr>
          <p:nvPr>
            <p:custDataLst>
              <p:tags r:id="rId1"/>
            </p:custDataLst>
          </p:nvPr>
        </p:nvPicPr>
        <p:blipFill>
          <a:blip r:embed="rId18"/>
          <a:stretch>
            <a:fillRect/>
          </a:stretch>
        </p:blipFill>
        <p:spPr>
          <a:xfrm>
            <a:off x="1435187" y="2798935"/>
            <a:ext cx="4973249" cy="2705184"/>
          </a:xfrm>
          <a:prstGeom prst="rect">
            <a:avLst/>
          </a:prstGeom>
        </p:spPr>
      </p:pic>
      <p:pic>
        <p:nvPicPr>
          <p:cNvPr id="8" name="Immagine 6">
            <a:extLst>
              <a:ext uri="{FF2B5EF4-FFF2-40B4-BE49-F238E27FC236}">
                <a16:creationId xmlns:a16="http://schemas.microsoft.com/office/drawing/2014/main" id="{A62C37B1-11A2-E139-3845-EA994067776D}"/>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21502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p:cNvSpPr>
            <a:spLocks noGrp="1"/>
          </p:cNvSpPr>
          <p:nvPr>
            <p:ph type="title"/>
          </p:nvPr>
        </p:nvSpPr>
        <p:spPr>
          <a:xfrm>
            <a:off x="643467" y="185816"/>
            <a:ext cx="10905066" cy="1135737"/>
          </a:xfrm>
        </p:spPr>
        <p:txBody>
          <a:bodyPr>
            <a:normAutofit/>
          </a:bodyPr>
          <a:lstStyle/>
          <a:p>
            <a:pPr algn="ctr"/>
            <a:r>
              <a:rPr lang="en-GB" sz="3600" b="1"/>
              <a:t>One Leg Inverse Kinematics: Solutions</a:t>
            </a:r>
          </a:p>
        </p:txBody>
      </p:sp>
      <p:sp>
        <p:nvSpPr>
          <p:cNvPr id="18" name="Content Placeholder 2"/>
          <p:cNvSpPr txBox="1">
            <a:spLocks/>
          </p:cNvSpPr>
          <p:nvPr/>
        </p:nvSpPr>
        <p:spPr>
          <a:xfrm>
            <a:off x="479307" y="1810379"/>
            <a:ext cx="3744071" cy="43625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a:t>There will be two possible solutions for every leg: the “elbow up” and the “elbow down”</a:t>
            </a:r>
          </a:p>
          <a:p>
            <a:pPr>
              <a:buFont typeface="Wingdings" panose="05000000000000000000" pitchFamily="2" charset="2"/>
              <a:buChar char="§"/>
            </a:pPr>
            <a:r>
              <a:rPr lang="en-US" sz="2000"/>
              <a:t>Of the eight solutions, we must take the one which satisfies the constraints of the robot (the first solution in the image)</a:t>
            </a:r>
          </a:p>
          <a:p>
            <a:pPr>
              <a:buFont typeface="Wingdings" panose="05000000000000000000" pitchFamily="2" charset="2"/>
              <a:buChar char="§"/>
            </a:pPr>
            <a:r>
              <a:rPr lang="en-US" sz="2000"/>
              <a:t>In the implementation, we have exploited the previous values of joints angles, used as initial value for the solver.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819" y="1779204"/>
            <a:ext cx="7086600" cy="3708400"/>
          </a:xfrm>
          <a:prstGeom prst="rect">
            <a:avLst/>
          </a:prstGeom>
        </p:spPr>
      </p:pic>
      <p:sp>
        <p:nvSpPr>
          <p:cNvPr id="7" name="Donut 6"/>
          <p:cNvSpPr/>
          <p:nvPr/>
        </p:nvSpPr>
        <p:spPr>
          <a:xfrm>
            <a:off x="4512428" y="1670241"/>
            <a:ext cx="2059821" cy="1894810"/>
          </a:xfrm>
          <a:prstGeom prst="donut">
            <a:avLst>
              <a:gd name="adj" fmla="val 3680"/>
            </a:avLst>
          </a:prstGeom>
          <a:noFill/>
          <a:ln w="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5798634" y="8965580"/>
            <a:ext cx="184731" cy="369332"/>
          </a:xfrm>
          <a:prstGeom prst="rect">
            <a:avLst/>
          </a:prstGeom>
          <a:noFill/>
          <a:ln>
            <a:solidFill>
              <a:schemeClr val="accent1">
                <a:shade val="50000"/>
              </a:schemeClr>
            </a:solidFill>
          </a:ln>
        </p:spPr>
        <p:txBody>
          <a:bodyPr wrap="none" rtlCol="0">
            <a:spAutoFit/>
          </a:bodyPr>
          <a:lstStyle/>
          <a:p>
            <a:endParaRPr lang="en-US"/>
          </a:p>
        </p:txBody>
      </p:sp>
      <p:sp>
        <p:nvSpPr>
          <p:cNvPr id="2" name="Slide Number Placeholder 1">
            <a:extLst>
              <a:ext uri="{FF2B5EF4-FFF2-40B4-BE49-F238E27FC236}">
                <a16:creationId xmlns:a16="http://schemas.microsoft.com/office/drawing/2014/main" id="{16402656-F6E8-D069-C1E7-DF7A50249F3D}"/>
              </a:ext>
            </a:extLst>
          </p:cNvPr>
          <p:cNvSpPr>
            <a:spLocks noGrp="1"/>
          </p:cNvSpPr>
          <p:nvPr>
            <p:ph type="sldNum" sz="quarter" idx="12"/>
          </p:nvPr>
        </p:nvSpPr>
        <p:spPr/>
        <p:txBody>
          <a:bodyPr/>
          <a:lstStyle/>
          <a:p>
            <a:fld id="{82ABA8FE-DFE8-6641-960E-40AFDC006581}" type="slidenum">
              <a:rPr lang="it-IT" smtClean="0"/>
              <a:t>19</a:t>
            </a:fld>
            <a:endParaRPr lang="it-IT"/>
          </a:p>
        </p:txBody>
      </p:sp>
      <p:pic>
        <p:nvPicPr>
          <p:cNvPr id="19" name="Immagine 6">
            <a:extLst>
              <a:ext uri="{FF2B5EF4-FFF2-40B4-BE49-F238E27FC236}">
                <a16:creationId xmlns:a16="http://schemas.microsoft.com/office/drawing/2014/main" id="{C4E0277C-AFDC-21A9-D26A-97BDCA49F08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542496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BA69C60E-9B78-1973-CA44-AD892107D6E2}"/>
              </a:ext>
            </a:extLst>
          </p:cNvPr>
          <p:cNvSpPr>
            <a:spLocks noGrp="1"/>
          </p:cNvSpPr>
          <p:nvPr>
            <p:ph type="title"/>
          </p:nvPr>
        </p:nvSpPr>
        <p:spPr>
          <a:xfrm>
            <a:off x="703690" y="0"/>
            <a:ext cx="10515600" cy="1136793"/>
          </a:xfrm>
        </p:spPr>
        <p:txBody>
          <a:bodyPr>
            <a:normAutofit/>
          </a:bodyPr>
          <a:lstStyle/>
          <a:p>
            <a:r>
              <a:rPr lang="it-IT" sz="3600" b="1"/>
              <a:t>Outline of the Project </a:t>
            </a:r>
            <a:endParaRPr lang="en-US" sz="3600" b="1"/>
          </a:p>
        </p:txBody>
      </p:sp>
      <p:sp>
        <p:nvSpPr>
          <p:cNvPr id="5" name="TextBox 4">
            <a:extLst>
              <a:ext uri="{FF2B5EF4-FFF2-40B4-BE49-F238E27FC236}">
                <a16:creationId xmlns:a16="http://schemas.microsoft.com/office/drawing/2014/main" id="{CED45ABB-8251-8F15-F8AE-FCA3241DE02C}"/>
              </a:ext>
            </a:extLst>
          </p:cNvPr>
          <p:cNvSpPr txBox="1"/>
          <p:nvPr/>
        </p:nvSpPr>
        <p:spPr>
          <a:xfrm>
            <a:off x="972710" y="940665"/>
            <a:ext cx="6681319" cy="5293757"/>
          </a:xfrm>
          <a:prstGeom prst="rect">
            <a:avLst/>
          </a:prstGeom>
          <a:noFill/>
        </p:spPr>
        <p:txBody>
          <a:bodyPr wrap="square" rtlCol="0">
            <a:spAutoFit/>
          </a:bodyPr>
          <a:lstStyle/>
          <a:p>
            <a:pPr marL="457200" indent="-457200">
              <a:lnSpc>
                <a:spcPct val="150000"/>
              </a:lnSpc>
              <a:buFont typeface="+mj-lt"/>
              <a:buAutoNum type="arabicPeriod"/>
            </a:pPr>
            <a:r>
              <a:rPr lang="it-IT" sz="2000" b="1"/>
              <a:t>Preliminary </a:t>
            </a:r>
            <a:r>
              <a:rPr lang="it-IT" sz="2000" b="1" err="1"/>
              <a:t>Phase</a:t>
            </a:r>
            <a:r>
              <a:rPr lang="it-IT" sz="2000"/>
              <a:t> </a:t>
            </a:r>
          </a:p>
          <a:p>
            <a:pPr marL="971550" lvl="1" indent="-514350">
              <a:buFont typeface="+mj-lt"/>
              <a:buAutoNum type="romanUcPeriod"/>
            </a:pPr>
            <a:r>
              <a:rPr lang="it-IT" sz="2000"/>
              <a:t>Literature review </a:t>
            </a:r>
            <a:r>
              <a:rPr lang="it-IT" sz="2000" err="1"/>
              <a:t>about</a:t>
            </a:r>
            <a:r>
              <a:rPr lang="it-IT" sz="2000"/>
              <a:t> </a:t>
            </a:r>
            <a:r>
              <a:rPr lang="it-IT" sz="2000" err="1"/>
              <a:t>modeling</a:t>
            </a:r>
            <a:r>
              <a:rPr lang="it-IT" sz="2000"/>
              <a:t> and control of </a:t>
            </a:r>
            <a:r>
              <a:rPr lang="it-IT" sz="2000" err="1"/>
              <a:t>legged</a:t>
            </a:r>
            <a:r>
              <a:rPr lang="it-IT" sz="2000"/>
              <a:t> </a:t>
            </a:r>
            <a:r>
              <a:rPr lang="it-IT" sz="2000" err="1"/>
              <a:t>robots</a:t>
            </a:r>
            <a:r>
              <a:rPr lang="it-IT" sz="2000"/>
              <a:t> and Delta </a:t>
            </a:r>
            <a:r>
              <a:rPr lang="it-IT" sz="2000" err="1"/>
              <a:t>robots</a:t>
            </a:r>
            <a:r>
              <a:rPr lang="it-IT" sz="2000"/>
              <a:t>.</a:t>
            </a:r>
          </a:p>
          <a:p>
            <a:pPr marL="971550" lvl="1" indent="-514350">
              <a:buFont typeface="+mj-lt"/>
              <a:buAutoNum type="romanUcPeriod"/>
            </a:pPr>
            <a:r>
              <a:rPr lang="it-IT" sz="2000" err="1"/>
              <a:t>Implementation</a:t>
            </a:r>
            <a:r>
              <a:rPr lang="it-IT" sz="2000"/>
              <a:t> of a </a:t>
            </a:r>
            <a:r>
              <a:rPr lang="it-IT" sz="2000" err="1"/>
              <a:t>simple</a:t>
            </a:r>
            <a:r>
              <a:rPr lang="it-IT" sz="2000"/>
              <a:t> 2D </a:t>
            </a:r>
            <a:r>
              <a:rPr lang="it-IT" sz="2000" err="1"/>
              <a:t>legged</a:t>
            </a:r>
            <a:r>
              <a:rPr lang="it-IT" sz="2000"/>
              <a:t> robot to test the </a:t>
            </a:r>
            <a:r>
              <a:rPr lang="it-IT" sz="2000" err="1"/>
              <a:t>various</a:t>
            </a:r>
            <a:r>
              <a:rPr lang="it-IT" sz="2000"/>
              <a:t> dynamics </a:t>
            </a:r>
            <a:r>
              <a:rPr lang="it-IT" sz="2000" err="1"/>
              <a:t>methods</a:t>
            </a:r>
            <a:r>
              <a:rPr lang="it-IT" sz="2000"/>
              <a:t> and contact </a:t>
            </a:r>
            <a:r>
              <a:rPr lang="it-IT" sz="2000" err="1"/>
              <a:t>forces</a:t>
            </a:r>
            <a:r>
              <a:rPr lang="it-IT" sz="2000"/>
              <a:t> </a:t>
            </a:r>
            <a:r>
              <a:rPr lang="it-IT" sz="2000" err="1"/>
              <a:t>modeling</a:t>
            </a:r>
            <a:r>
              <a:rPr lang="it-IT" sz="2000"/>
              <a:t>. </a:t>
            </a:r>
          </a:p>
          <a:p>
            <a:pPr marL="971550" lvl="1" indent="-514350">
              <a:buFont typeface="+mj-lt"/>
              <a:buAutoNum type="romanUcPeriod"/>
            </a:pPr>
            <a:r>
              <a:rPr lang="it-IT" sz="2000" err="1"/>
              <a:t>Implementation</a:t>
            </a:r>
            <a:r>
              <a:rPr lang="it-IT" sz="2000"/>
              <a:t> of a </a:t>
            </a:r>
            <a:r>
              <a:rPr lang="it-IT" sz="2000" err="1"/>
              <a:t>classical</a:t>
            </a:r>
            <a:r>
              <a:rPr lang="it-IT" sz="2000"/>
              <a:t> Delta robot (</a:t>
            </a:r>
            <a:r>
              <a:rPr lang="it-IT" sz="2000" err="1"/>
              <a:t>fixed</a:t>
            </a:r>
            <a:r>
              <a:rPr lang="it-IT" sz="2000"/>
              <a:t> base) and </a:t>
            </a:r>
            <a:r>
              <a:rPr lang="it-IT" sz="2000" err="1"/>
              <a:t>its</a:t>
            </a:r>
            <a:r>
              <a:rPr lang="it-IT" sz="2000"/>
              <a:t> extension with 6 </a:t>
            </a:r>
            <a:r>
              <a:rPr lang="it-IT" sz="2000" err="1"/>
              <a:t>additional</a:t>
            </a:r>
            <a:r>
              <a:rPr lang="it-IT" sz="2000"/>
              <a:t> </a:t>
            </a:r>
            <a:r>
              <a:rPr lang="it-IT" sz="2000" i="1" err="1"/>
              <a:t>dof</a:t>
            </a:r>
            <a:r>
              <a:rPr lang="it-IT" sz="2000"/>
              <a:t> (mobile base) to simulate the dynamics of one </a:t>
            </a:r>
            <a:r>
              <a:rPr lang="it-IT" sz="2000" err="1"/>
              <a:t>leg</a:t>
            </a:r>
            <a:r>
              <a:rPr lang="it-IT" sz="2000"/>
              <a:t>.    </a:t>
            </a:r>
          </a:p>
          <a:p>
            <a:pPr marL="457200" indent="-457200">
              <a:lnSpc>
                <a:spcPct val="150000"/>
              </a:lnSpc>
              <a:buFont typeface="+mj-lt"/>
              <a:buAutoNum type="arabicPeriod"/>
            </a:pPr>
            <a:r>
              <a:rPr lang="en-US" sz="2000" b="1">
                <a:latin typeface="Calibra body"/>
                <a:ea typeface="Cambria Math" panose="02040503050406030204" pitchFamily="18" charset="0"/>
              </a:rPr>
              <a:t>Kinematics</a:t>
            </a:r>
            <a:r>
              <a:rPr lang="it-IT" sz="2000" b="1">
                <a:latin typeface="Calibra body"/>
                <a:ea typeface="Cambria Math" panose="02040503050406030204" pitchFamily="18" charset="0"/>
              </a:rPr>
              <a:t> and Dynamics of the </a:t>
            </a:r>
            <a:r>
              <a:rPr lang="it-IT" sz="2000" b="1" err="1">
                <a:latin typeface="Calibra body"/>
                <a:ea typeface="Cambria Math" panose="02040503050406030204" pitchFamily="18" charset="0"/>
              </a:rPr>
              <a:t>final</a:t>
            </a:r>
            <a:r>
              <a:rPr lang="it-IT" sz="2000" b="1">
                <a:latin typeface="Calibra body"/>
                <a:ea typeface="Cambria Math" panose="02040503050406030204" pitchFamily="18" charset="0"/>
              </a:rPr>
              <a:t> robot: </a:t>
            </a:r>
            <a:r>
              <a:rPr lang="it-IT" sz="2000" b="1" err="1">
                <a:latin typeface="Calibra body"/>
                <a:ea typeface="Cambria Math" panose="02040503050406030204" pitchFamily="18" charset="0"/>
              </a:rPr>
              <a:t>Deltino</a:t>
            </a:r>
            <a:endParaRPr lang="it-IT" sz="2000" b="1">
              <a:latin typeface="Calibra body"/>
            </a:endParaRPr>
          </a:p>
          <a:p>
            <a:pPr marL="914400" lvl="1" indent="-457200">
              <a:buFont typeface="Arial" panose="020B0604020202020204" pitchFamily="34" charset="0"/>
              <a:buChar char="•"/>
            </a:pPr>
            <a:r>
              <a:rPr lang="it-IT" sz="2000">
                <a:latin typeface="Cambria Math" panose="02040503050406030204" pitchFamily="18" charset="0"/>
                <a:ea typeface="Cambria Math" panose="02040503050406030204" pitchFamily="18" charset="0"/>
              </a:rPr>
              <a:t>MATLAB</a:t>
            </a:r>
            <a:r>
              <a:rPr lang="it-IT" sz="2000"/>
              <a:t> setup of a simulator with </a:t>
            </a:r>
            <a:r>
              <a:rPr lang="it-IT" sz="2000" err="1"/>
              <a:t>validation</a:t>
            </a:r>
            <a:r>
              <a:rPr lang="it-IT" sz="2000"/>
              <a:t> for </a:t>
            </a:r>
            <a:r>
              <a:rPr lang="it-IT" sz="2000" err="1"/>
              <a:t>Deltino</a:t>
            </a:r>
            <a:r>
              <a:rPr lang="it-IT" sz="2000"/>
              <a:t>.</a:t>
            </a:r>
          </a:p>
          <a:p>
            <a:pPr marL="457200" indent="-457200">
              <a:lnSpc>
                <a:spcPct val="150000"/>
              </a:lnSpc>
              <a:buFont typeface="+mj-lt"/>
              <a:buAutoNum type="arabicPeriod"/>
            </a:pPr>
            <a:r>
              <a:rPr lang="it-IT" sz="2000" b="1" err="1"/>
              <a:t>Static</a:t>
            </a:r>
            <a:r>
              <a:rPr lang="it-IT" sz="2000" b="1"/>
              <a:t> </a:t>
            </a:r>
            <a:r>
              <a:rPr lang="it-IT" sz="2000" b="1" err="1"/>
              <a:t>Gait</a:t>
            </a:r>
            <a:r>
              <a:rPr lang="it-IT" sz="2000" b="1"/>
              <a:t> Planning </a:t>
            </a:r>
            <a:r>
              <a:rPr lang="it-IT" sz="2000" b="1" err="1"/>
              <a:t>based</a:t>
            </a:r>
            <a:r>
              <a:rPr lang="it-IT" sz="2000" b="1"/>
              <a:t> on DST </a:t>
            </a:r>
            <a:r>
              <a:rPr lang="it-IT" sz="2000" b="1" err="1"/>
              <a:t>method</a:t>
            </a:r>
            <a:r>
              <a:rPr lang="it-IT" sz="2000"/>
              <a:t>.</a:t>
            </a:r>
          </a:p>
          <a:p>
            <a:pPr marL="457200" indent="-457200">
              <a:lnSpc>
                <a:spcPct val="150000"/>
              </a:lnSpc>
              <a:buFont typeface="+mj-lt"/>
              <a:buAutoNum type="arabicPeriod"/>
            </a:pPr>
            <a:r>
              <a:rPr lang="it-IT" sz="2000" b="1" err="1"/>
              <a:t>Guidance</a:t>
            </a:r>
            <a:r>
              <a:rPr lang="it-IT" sz="2000" b="1"/>
              <a:t> system for </a:t>
            </a:r>
            <a:r>
              <a:rPr lang="it-IT" sz="2000" b="1" err="1"/>
              <a:t>waypoint</a:t>
            </a:r>
            <a:r>
              <a:rPr lang="it-IT" sz="2000" b="1"/>
              <a:t>  following.</a:t>
            </a:r>
          </a:p>
          <a:p>
            <a:pPr marL="285750" indent="-285750">
              <a:buFont typeface="Wingdings" panose="05000000000000000000" pitchFamily="2" charset="2"/>
              <a:buChar char="Ø"/>
            </a:pPr>
            <a:endParaRPr lang="it-IT"/>
          </a:p>
        </p:txBody>
      </p:sp>
      <p:sp>
        <p:nvSpPr>
          <p:cNvPr id="2" name="Slide Number Placeholder 1">
            <a:extLst>
              <a:ext uri="{FF2B5EF4-FFF2-40B4-BE49-F238E27FC236}">
                <a16:creationId xmlns:a16="http://schemas.microsoft.com/office/drawing/2014/main" id="{857F6186-A65A-0503-3462-92EE5AA66A2C}"/>
              </a:ext>
            </a:extLst>
          </p:cNvPr>
          <p:cNvSpPr>
            <a:spLocks noGrp="1"/>
          </p:cNvSpPr>
          <p:nvPr>
            <p:ph type="sldNum" sz="quarter" idx="12"/>
          </p:nvPr>
        </p:nvSpPr>
        <p:spPr/>
        <p:txBody>
          <a:bodyPr/>
          <a:lstStyle/>
          <a:p>
            <a:fld id="{82ABA8FE-DFE8-6641-960E-40AFDC006581}" type="slidenum">
              <a:rPr lang="it-IT" smtClean="0"/>
              <a:t>2</a:t>
            </a:fld>
            <a:endParaRPr lang="it-IT"/>
          </a:p>
        </p:txBody>
      </p:sp>
      <p:pic>
        <p:nvPicPr>
          <p:cNvPr id="10" name="Immagine 6">
            <a:extLst>
              <a:ext uri="{FF2B5EF4-FFF2-40B4-BE49-F238E27FC236}">
                <a16:creationId xmlns:a16="http://schemas.microsoft.com/office/drawing/2014/main" id="{E1B98F77-6E22-1D8F-F744-A74B05D8022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pic>
        <p:nvPicPr>
          <p:cNvPr id="3" name="Picture 2" descr="A picture containing transport, aircraft&#10;&#10;Description automatically generated">
            <a:extLst>
              <a:ext uri="{FF2B5EF4-FFF2-40B4-BE49-F238E27FC236}">
                <a16:creationId xmlns:a16="http://schemas.microsoft.com/office/drawing/2014/main" id="{4D24419A-25C8-6D9F-904F-8F15DC34EA02}"/>
              </a:ext>
            </a:extLst>
          </p:cNvPr>
          <p:cNvPicPr>
            <a:picLocks noChangeAspect="1"/>
          </p:cNvPicPr>
          <p:nvPr/>
        </p:nvPicPr>
        <p:blipFill rotWithShape="1">
          <a:blip r:embed="rId5"/>
          <a:srcRect l="5893" t="8413" r="6153" b="6603"/>
          <a:stretch/>
        </p:blipFill>
        <p:spPr>
          <a:xfrm>
            <a:off x="7944801" y="2768552"/>
            <a:ext cx="3956427" cy="272629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266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anim calcmode="lin" valueType="num">
                                      <p:cBhvr>
                                        <p:cTn id="2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500"/>
                                        <p:tgtEl>
                                          <p:spTgt spid="5">
                                            <p:txEl>
                                              <p:pRg st="4" end="4"/>
                                            </p:txEl>
                                          </p:spTgt>
                                        </p:tgtEl>
                                      </p:cBhvr>
                                    </p:animEffect>
                                    <p:anim calcmode="lin" valueType="num">
                                      <p:cBhvr>
                                        <p:cTn id="36"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500"/>
                                        <p:tgtEl>
                                          <p:spTgt spid="5">
                                            <p:txEl>
                                              <p:pRg st="5" end="5"/>
                                            </p:txEl>
                                          </p:spTgt>
                                        </p:tgtEl>
                                      </p:cBhvr>
                                    </p:animEffect>
                                    <p:anim calcmode="lin" valueType="num">
                                      <p:cBhvr>
                                        <p:cTn id="4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500"/>
                                        <p:tgtEl>
                                          <p:spTgt spid="5">
                                            <p:txEl>
                                              <p:pRg st="6" end="6"/>
                                            </p:txEl>
                                          </p:spTgt>
                                        </p:tgtEl>
                                      </p:cBhvr>
                                    </p:animEffect>
                                    <p:anim calcmode="lin" valueType="num">
                                      <p:cBhvr>
                                        <p:cTn id="50"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Effect transition="in" filter="fade">
                                      <p:cBhvr>
                                        <p:cTn id="56" dur="500"/>
                                        <p:tgtEl>
                                          <p:spTgt spid="5">
                                            <p:txEl>
                                              <p:pRg st="7" end="7"/>
                                            </p:txEl>
                                          </p:spTgt>
                                        </p:tgtEl>
                                      </p:cBhvr>
                                    </p:animEffect>
                                    <p:anim calcmode="lin" valueType="num">
                                      <p:cBhvr>
                                        <p:cTn id="5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
            <a:extLst>
              <a:ext uri="{FF2B5EF4-FFF2-40B4-BE49-F238E27FC236}">
                <a16:creationId xmlns:a16="http://schemas.microsoft.com/office/drawing/2014/main" id="{FDAFF415-4826-1848-839D-40B35D928EE8}"/>
              </a:ext>
            </a:extLst>
          </p:cNvPr>
          <p:cNvSpPr>
            <a:spLocks noGrp="1"/>
          </p:cNvSpPr>
          <p:nvPr>
            <p:ph type="title"/>
          </p:nvPr>
        </p:nvSpPr>
        <p:spPr>
          <a:xfrm>
            <a:off x="2017618" y="361727"/>
            <a:ext cx="8197532" cy="944593"/>
          </a:xfrm>
        </p:spPr>
        <p:txBody>
          <a:bodyPr>
            <a:normAutofit/>
          </a:bodyPr>
          <a:lstStyle/>
          <a:p>
            <a:pPr algn="ctr"/>
            <a:r>
              <a:rPr lang="en-US" sz="3600" b="1"/>
              <a:t>Parallel Robots: Kinematics Constraints </a:t>
            </a:r>
            <a:endParaRPr lang="en-US" sz="3600"/>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3624B36C-D1AF-0C07-3307-2E8AC4CCDB21}"/>
                  </a:ext>
                </a:extLst>
              </p:cNvPr>
              <p:cNvSpPr>
                <a:spLocks noGrp="1"/>
              </p:cNvSpPr>
              <p:nvPr>
                <p:ph idx="1"/>
              </p:nvPr>
            </p:nvSpPr>
            <p:spPr>
              <a:xfrm>
                <a:off x="396434" y="1264065"/>
                <a:ext cx="7721242" cy="5588200"/>
              </a:xfrm>
            </p:spPr>
            <p:txBody>
              <a:bodyPr>
                <a:normAutofit/>
              </a:bodyPr>
              <a:lstStyle/>
              <a:p>
                <a:r>
                  <a:rPr lang="en-GB" sz="2000"/>
                  <a:t>One of the most important step in the modelling of the parallel robots is the closure of the kinematic chains. Through differentiation, is then possible to obtain a set off differential constraints in the Pfaffian form  </a:t>
                </a:r>
                <a14:m>
                  <m:oMath xmlns:m="http://schemas.openxmlformats.org/officeDocument/2006/math">
                    <m:sSub>
                      <m:sSubPr>
                        <m:ctrlPr>
                          <a:rPr lang="en-GB" sz="2000" i="1" smtClean="0">
                            <a:latin typeface="Cambria Math" panose="02040503050406030204" pitchFamily="18" charset="0"/>
                          </a:rPr>
                        </m:ctrlPr>
                      </m:sSubPr>
                      <m:e>
                        <m:r>
                          <a:rPr lang="it-IT" sz="2000" b="0" i="1" smtClean="0">
                            <a:latin typeface="Cambria Math" charset="0"/>
                          </a:rPr>
                          <m:t>𝐴</m:t>
                        </m:r>
                      </m:e>
                      <m:sub>
                        <m:r>
                          <a:rPr lang="en-GB" sz="2000" b="0" i="1" smtClean="0">
                            <a:latin typeface="Cambria Math" panose="02040503050406030204" pitchFamily="18" charset="0"/>
                          </a:rPr>
                          <m:t>𝑖</m:t>
                        </m:r>
                      </m:sub>
                    </m:sSub>
                    <m:d>
                      <m:dPr>
                        <m:ctrlPr>
                          <a:rPr lang="it-IT" sz="2000" i="1" smtClean="0">
                            <a:latin typeface="Cambria Math" panose="02040503050406030204" pitchFamily="18" charset="0"/>
                          </a:rPr>
                        </m:ctrlPr>
                      </m:dPr>
                      <m:e>
                        <m:r>
                          <a:rPr lang="it-IT" sz="2000" b="0" i="1" smtClean="0">
                            <a:latin typeface="Cambria Math" charset="0"/>
                          </a:rPr>
                          <m:t>𝑞</m:t>
                        </m:r>
                      </m:e>
                    </m:d>
                    <m:acc>
                      <m:accPr>
                        <m:chr m:val="̇"/>
                        <m:ctrlPr>
                          <a:rPr lang="it-IT" sz="2000" i="1" smtClean="0">
                            <a:latin typeface="Cambria Math" panose="02040503050406030204" pitchFamily="18" charset="0"/>
                          </a:rPr>
                        </m:ctrlPr>
                      </m:accPr>
                      <m:e>
                        <m:r>
                          <a:rPr lang="it-IT" sz="2000" b="0" i="1" smtClean="0">
                            <a:latin typeface="Cambria Math" charset="0"/>
                          </a:rPr>
                          <m:t>𝑞</m:t>
                        </m:r>
                      </m:e>
                    </m:acc>
                    <m:r>
                      <a:rPr lang="it-IT" sz="2000" b="0" i="1" dirty="0" smtClean="0">
                        <a:latin typeface="Cambria Math" charset="0"/>
                      </a:rPr>
                      <m:t>=0</m:t>
                    </m:r>
                  </m:oMath>
                </a14:m>
                <a:r>
                  <a:rPr lang="en-US" sz="2000"/>
                  <a:t>, which will be used in the dynamics. </a:t>
                </a:r>
              </a:p>
              <a:p>
                <a:r>
                  <a:rPr lang="en-US" sz="2000"/>
                  <a:t>We have a set of constraint equations linking the Cartesian space variables to the joint space variables:</a:t>
                </a:r>
              </a:p>
              <a:p>
                <a:pPr marL="0" indent="0">
                  <a:buNone/>
                </a:pPr>
                <a:endParaRPr lang="en-US" sz="2000"/>
              </a:p>
              <a:p>
                <a:pPr marL="0" indent="0">
                  <a:buNone/>
                </a:pPr>
                <a:endParaRPr lang="en-US" sz="1000"/>
              </a:p>
              <a:p>
                <a:r>
                  <a:rPr lang="en-US" sz="2000"/>
                  <a:t>Defining</a:t>
                </a:r>
              </a:p>
              <a:p>
                <a:pPr marL="0" indent="0">
                  <a:buNone/>
                </a:pPr>
                <a:endParaRPr lang="it-IT" sz="500" b="0" i="1">
                  <a:latin typeface="Cambria Math" charset="0"/>
                </a:endParaRPr>
              </a:p>
              <a:p>
                <a:pPr marL="0" indent="0">
                  <a:buNone/>
                </a:pPr>
                <a:endParaRPr lang="en-US" sz="2000"/>
              </a:p>
              <a:p>
                <a:pPr marL="0" indent="0">
                  <a:buNone/>
                </a:pPr>
                <a:endParaRPr lang="en-US" sz="2000"/>
              </a:p>
              <a:p>
                <a:pPr marL="0" indent="0">
                  <a:buNone/>
                </a:pPr>
                <a:endParaRPr lang="en-US" sz="2000"/>
              </a:p>
              <a:p>
                <a:r>
                  <a:rPr lang="en-US" sz="2000"/>
                  <a:t>The equation becomes:</a:t>
                </a:r>
              </a:p>
              <a:p>
                <a:r>
                  <a:rPr lang="en-US" sz="2000"/>
                  <a:t>Whose derivative is:</a:t>
                </a:r>
              </a:p>
              <a:p>
                <a:pPr marL="0" indent="0">
                  <a:buNone/>
                </a:pPr>
                <a:endParaRPr lang="en-US" sz="500"/>
              </a:p>
            </p:txBody>
          </p:sp>
        </mc:Choice>
        <mc:Fallback>
          <p:sp>
            <p:nvSpPr>
              <p:cNvPr id="21" name="Content Placeholder 2">
                <a:extLst>
                  <a:ext uri="{FF2B5EF4-FFF2-40B4-BE49-F238E27FC236}">
                    <a16:creationId xmlns:a16="http://schemas.microsoft.com/office/drawing/2014/main" id="{3624B36C-D1AF-0C07-3307-2E8AC4CCDB21}"/>
                  </a:ext>
                </a:extLst>
              </p:cNvPr>
              <p:cNvSpPr>
                <a:spLocks noGrp="1" noRot="1" noChangeAspect="1" noMove="1" noResize="1" noEditPoints="1" noAdjustHandles="1" noChangeArrowheads="1" noChangeShapeType="1" noTextEdit="1"/>
              </p:cNvSpPr>
              <p:nvPr>
                <p:ph idx="1"/>
              </p:nvPr>
            </p:nvSpPr>
            <p:spPr>
              <a:xfrm>
                <a:off x="396434" y="1264065"/>
                <a:ext cx="7721242" cy="5588200"/>
              </a:xfrm>
              <a:blipFill>
                <a:blip r:embed="rId7"/>
                <a:stretch>
                  <a:fillRect l="-710" t="-1091" r="-631"/>
                </a:stretch>
              </a:blipFill>
            </p:spPr>
            <p:txBody>
              <a:bodyPr/>
              <a:lstStyle/>
              <a:p>
                <a:r>
                  <a:rPr lang="en-US">
                    <a:noFill/>
                  </a:rPr>
                  <a:t> </a:t>
                </a:r>
              </a:p>
            </p:txBody>
          </p:sp>
        </mc:Fallback>
      </mc:AlternateContent>
      <p:pic>
        <p:nvPicPr>
          <p:cNvPr id="65" name="Picture 64" descr="\documentclass{article}&#10;\usepackage{amsmath}&#10;\pagestyle{empty}&#10;\begin{document}&#10;&#10;\begin{equation*}&#10;\left \| C_{ij}P_{{i}}^2  \right \|- l_B^2 = 0,  j = 1,2,3&#10;\end{equation*}&#10;&#10;\end{document}" title="IguanaTex Bitmap Display">
            <a:extLst>
              <a:ext uri="{FF2B5EF4-FFF2-40B4-BE49-F238E27FC236}">
                <a16:creationId xmlns:a16="http://schemas.microsoft.com/office/drawing/2014/main" id="{9DCEC775-8AB5-A24F-DA35-55BCD3B3D850}"/>
              </a:ext>
            </a:extLst>
          </p:cNvPr>
          <p:cNvPicPr>
            <a:picLocks noChangeAspect="1"/>
          </p:cNvPicPr>
          <p:nvPr>
            <p:custDataLst>
              <p:tags r:id="rId1"/>
            </p:custDataLst>
          </p:nvPr>
        </p:nvPicPr>
        <p:blipFill>
          <a:blip r:embed="rId8"/>
          <a:stretch>
            <a:fillRect/>
          </a:stretch>
        </p:blipFill>
        <p:spPr>
          <a:xfrm>
            <a:off x="2439571" y="3192795"/>
            <a:ext cx="2947934" cy="300971"/>
          </a:xfrm>
          <a:prstGeom prst="rect">
            <a:avLst/>
          </a:prstGeom>
        </p:spPr>
      </p:pic>
      <p:pic>
        <p:nvPicPr>
          <p:cNvPr id="67" name="Picture 66" descr="\documentclass{article}&#10;\usepackage{amsmath}&#10;\pagestyle{empty}&#10;\begin{document}&#10;&#10;$s_{ij} = C_{ij}P_{i} = P_{i} - C_{ij}$:&#10;&#10;\end{document}" title="IguanaTex Bitmap Display">
            <a:extLst>
              <a:ext uri="{FF2B5EF4-FFF2-40B4-BE49-F238E27FC236}">
                <a16:creationId xmlns:a16="http://schemas.microsoft.com/office/drawing/2014/main" id="{F713EF38-D612-14B1-9910-74DCEE6A8AE2}"/>
              </a:ext>
            </a:extLst>
          </p:cNvPr>
          <p:cNvPicPr>
            <a:picLocks noChangeAspect="1"/>
          </p:cNvPicPr>
          <p:nvPr>
            <p:custDataLst>
              <p:tags r:id="rId2"/>
            </p:custDataLst>
          </p:nvPr>
        </p:nvPicPr>
        <p:blipFill>
          <a:blip r:embed="rId9"/>
          <a:stretch>
            <a:fillRect/>
          </a:stretch>
        </p:blipFill>
        <p:spPr>
          <a:xfrm>
            <a:off x="1736176" y="3909668"/>
            <a:ext cx="2529556" cy="254248"/>
          </a:xfrm>
          <a:prstGeom prst="rect">
            <a:avLst/>
          </a:prstGeom>
        </p:spPr>
      </p:pic>
      <p:pic>
        <p:nvPicPr>
          <p:cNvPr id="69" name="Picture 68" descr="\documentclass{article}&#10;\usepackage{amsmath}&#10;\pagestyle{empty}&#10;\begin{document}&#10;&#10;\begin{equation*}&#10;s_{ij} =  &#10;\begin{bmatrix}&#10;P_{ix} \\ P_{iy} \\ P_{iz} \\ 1&#10;\end{bmatrix}&#10;- g_{S, B_{ij}}(b_x, b_y, b_z, \phi, \zeta, \psi) &#10;\begin{bmatrix}&#10;R + l_A cos(\theta_{ij}) \\ 0 \\-l_A sin(\theta_{ij}) \\ 1&#10;\end{bmatrix}&#10;\end{equation*}&#10;&#10;\end{document}" title="IguanaTex Bitmap Display">
            <a:extLst>
              <a:ext uri="{FF2B5EF4-FFF2-40B4-BE49-F238E27FC236}">
                <a16:creationId xmlns:a16="http://schemas.microsoft.com/office/drawing/2014/main" id="{B2D2E4ED-8B3E-3525-3C15-DD35676802A6}"/>
              </a:ext>
            </a:extLst>
          </p:cNvPr>
          <p:cNvPicPr>
            <a:picLocks noChangeAspect="1"/>
          </p:cNvPicPr>
          <p:nvPr>
            <p:custDataLst>
              <p:tags r:id="rId3"/>
            </p:custDataLst>
          </p:nvPr>
        </p:nvPicPr>
        <p:blipFill>
          <a:blip r:embed="rId10"/>
          <a:stretch>
            <a:fillRect/>
          </a:stretch>
        </p:blipFill>
        <p:spPr>
          <a:xfrm>
            <a:off x="823560" y="4266725"/>
            <a:ext cx="6053066" cy="1217547"/>
          </a:xfrm>
          <a:prstGeom prst="rect">
            <a:avLst/>
          </a:prstGeom>
        </p:spPr>
      </p:pic>
      <p:pic>
        <p:nvPicPr>
          <p:cNvPr id="36" name="Picture 35" descr="\documentclass{article}&#10;\usepackage{amsmath}&#10;\pagestyle{empty}&#10;\begin{document}&#10;&#10;$s_{ij}^Ts_{ij} - l_B^2 = 0$&#10;&#10;\end{document}" title="IguanaTex Bitmap Display">
            <a:extLst>
              <a:ext uri="{FF2B5EF4-FFF2-40B4-BE49-F238E27FC236}">
                <a16:creationId xmlns:a16="http://schemas.microsoft.com/office/drawing/2014/main" id="{E644131D-4B1C-7475-76B0-53014A9A2D03}"/>
              </a:ext>
            </a:extLst>
          </p:cNvPr>
          <p:cNvPicPr>
            <a:picLocks noChangeAspect="1"/>
          </p:cNvPicPr>
          <p:nvPr>
            <p:custDataLst>
              <p:tags r:id="rId4"/>
            </p:custDataLst>
          </p:nvPr>
        </p:nvPicPr>
        <p:blipFill>
          <a:blip r:embed="rId11"/>
          <a:stretch>
            <a:fillRect/>
          </a:stretch>
        </p:blipFill>
        <p:spPr>
          <a:xfrm>
            <a:off x="3263133" y="5651208"/>
            <a:ext cx="1595428" cy="313905"/>
          </a:xfrm>
          <a:prstGeom prst="rect">
            <a:avLst/>
          </a:prstGeom>
        </p:spPr>
      </p:pic>
      <p:pic>
        <p:nvPicPr>
          <p:cNvPr id="71" name="Picture 70" descr="\documentclass{article}&#10;\usepackage{amsmath}&#10;\pagestyle{empty}&#10;\begin{document}&#10;&#10;$s_{ij}^T\dot{s}_{ij} + \dot{s}_{ij}^Ts_{ij} = 0 \Rightarrow s_{ij}^T\dot{s}_{ij} = 0$&#10;&#10;\end{document}" title="IguanaTex Bitmap Display">
            <a:extLst>
              <a:ext uri="{FF2B5EF4-FFF2-40B4-BE49-F238E27FC236}">
                <a16:creationId xmlns:a16="http://schemas.microsoft.com/office/drawing/2014/main" id="{B521DD0E-13E7-2CD0-27D8-81F18B05AF4D}"/>
              </a:ext>
            </a:extLst>
          </p:cNvPr>
          <p:cNvPicPr>
            <a:picLocks noChangeAspect="1"/>
          </p:cNvPicPr>
          <p:nvPr>
            <p:custDataLst>
              <p:tags r:id="rId5"/>
            </p:custDataLst>
          </p:nvPr>
        </p:nvPicPr>
        <p:blipFill>
          <a:blip r:embed="rId12"/>
          <a:stretch>
            <a:fillRect/>
          </a:stretch>
        </p:blipFill>
        <p:spPr>
          <a:xfrm>
            <a:off x="2960112" y="6038104"/>
            <a:ext cx="3393900" cy="319755"/>
          </a:xfrm>
          <a:prstGeom prst="rect">
            <a:avLst/>
          </a:prstGeom>
        </p:spPr>
      </p:pic>
      <p:sp>
        <p:nvSpPr>
          <p:cNvPr id="43" name="Slide Number Placeholder 42">
            <a:extLst>
              <a:ext uri="{FF2B5EF4-FFF2-40B4-BE49-F238E27FC236}">
                <a16:creationId xmlns:a16="http://schemas.microsoft.com/office/drawing/2014/main" id="{FA414A89-1773-B1B8-C83D-F9D9980A78CB}"/>
              </a:ext>
            </a:extLst>
          </p:cNvPr>
          <p:cNvSpPr>
            <a:spLocks noGrp="1"/>
          </p:cNvSpPr>
          <p:nvPr>
            <p:ph type="sldNum" sz="quarter" idx="12"/>
          </p:nvPr>
        </p:nvSpPr>
        <p:spPr/>
        <p:txBody>
          <a:bodyPr/>
          <a:lstStyle/>
          <a:p>
            <a:fld id="{82ABA8FE-DFE8-6641-960E-40AFDC006581}" type="slidenum">
              <a:rPr lang="it-IT" smtClean="0"/>
              <a:t>20</a:t>
            </a:fld>
            <a:endParaRPr lang="it-IT"/>
          </a:p>
        </p:txBody>
      </p:sp>
      <p:grpSp>
        <p:nvGrpSpPr>
          <p:cNvPr id="2" name="Group 1">
            <a:extLst>
              <a:ext uri="{FF2B5EF4-FFF2-40B4-BE49-F238E27FC236}">
                <a16:creationId xmlns:a16="http://schemas.microsoft.com/office/drawing/2014/main" id="{3DBD4611-F7F6-2981-866D-FCEF88B3F02B}"/>
              </a:ext>
            </a:extLst>
          </p:cNvPr>
          <p:cNvGrpSpPr/>
          <p:nvPr/>
        </p:nvGrpSpPr>
        <p:grpSpPr>
          <a:xfrm>
            <a:off x="7445931" y="2377828"/>
            <a:ext cx="4574177" cy="3820554"/>
            <a:chOff x="7419510" y="1989433"/>
            <a:chExt cx="4574177" cy="3820554"/>
          </a:xfrm>
        </p:grpSpPr>
        <p:sp>
          <p:nvSpPr>
            <p:cNvPr id="4" name="Cylinder 3">
              <a:extLst>
                <a:ext uri="{FF2B5EF4-FFF2-40B4-BE49-F238E27FC236}">
                  <a16:creationId xmlns:a16="http://schemas.microsoft.com/office/drawing/2014/main" id="{73B2D207-B610-93C3-0E99-AA5B78223C4E}"/>
                </a:ext>
              </a:extLst>
            </p:cNvPr>
            <p:cNvSpPr/>
            <p:nvPr/>
          </p:nvSpPr>
          <p:spPr>
            <a:xfrm rot="14476971">
              <a:off x="8683399" y="3062125"/>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878B182A-ADBF-1113-6F41-914B3CBCFDAC}"/>
                </a:ext>
              </a:extLst>
            </p:cNvPr>
            <p:cNvCxnSpPr>
              <a:cxnSpLocks/>
              <a:stCxn id="4" idx="2"/>
              <a:endCxn id="7" idx="1"/>
            </p:cNvCxnSpPr>
            <p:nvPr/>
          </p:nvCxnSpPr>
          <p:spPr>
            <a:xfrm>
              <a:off x="9004393" y="3676480"/>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6" name="Flowchart: Connector 5">
              <a:extLst>
                <a:ext uri="{FF2B5EF4-FFF2-40B4-BE49-F238E27FC236}">
                  <a16:creationId xmlns:a16="http://schemas.microsoft.com/office/drawing/2014/main" id="{4DA21C72-DF3B-8BB9-D8C7-C7790C00B48E}"/>
                </a:ext>
              </a:extLst>
            </p:cNvPr>
            <p:cNvSpPr/>
            <p:nvPr/>
          </p:nvSpPr>
          <p:spPr>
            <a:xfrm>
              <a:off x="8284445" y="5315066"/>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B5F46593-250C-C2A0-1490-874C6A771DF1}"/>
                </a:ext>
              </a:extLst>
            </p:cNvPr>
            <p:cNvSpPr/>
            <p:nvPr/>
          </p:nvSpPr>
          <p:spPr>
            <a:xfrm>
              <a:off x="9826364" y="4232563"/>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82A81B6-82D3-788E-154A-F5E2C582E5AC}"/>
                </a:ext>
              </a:extLst>
            </p:cNvPr>
            <p:cNvCxnSpPr>
              <a:cxnSpLocks/>
              <a:stCxn id="7" idx="3"/>
              <a:endCxn id="6" idx="7"/>
            </p:cNvCxnSpPr>
            <p:nvPr/>
          </p:nvCxnSpPr>
          <p:spPr>
            <a:xfrm flipH="1">
              <a:off x="8403569" y="4353476"/>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FE603E6-4B25-B686-4FDA-2F5D7D5245D0}"/>
                    </a:ext>
                  </a:extLst>
                </p:cNvPr>
                <p:cNvSpPr txBox="1"/>
                <p:nvPr/>
              </p:nvSpPr>
              <p:spPr>
                <a:xfrm>
                  <a:off x="9929527" y="4303392"/>
                  <a:ext cx="330411"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Sub>
                      </m:oMath>
                    </m:oMathPara>
                  </a14:m>
                  <a:endParaRPr lang="en-US"/>
                </a:p>
              </p:txBody>
            </p:sp>
          </mc:Choice>
          <mc:Fallback>
            <p:sp>
              <p:nvSpPr>
                <p:cNvPr id="10" name="TextBox 9">
                  <a:extLst>
                    <a:ext uri="{FF2B5EF4-FFF2-40B4-BE49-F238E27FC236}">
                      <a16:creationId xmlns:a16="http://schemas.microsoft.com/office/drawing/2014/main" id="{AFE603E6-4B25-B686-4FDA-2F5D7D5245D0}"/>
                    </a:ext>
                  </a:extLst>
                </p:cNvPr>
                <p:cNvSpPr txBox="1">
                  <a:spLocks noRot="1" noChangeAspect="1" noMove="1" noResize="1" noEditPoints="1" noAdjustHandles="1" noChangeArrowheads="1" noChangeShapeType="1" noTextEdit="1"/>
                </p:cNvSpPr>
                <p:nvPr/>
              </p:nvSpPr>
              <p:spPr>
                <a:xfrm>
                  <a:off x="9929527" y="4303392"/>
                  <a:ext cx="330411" cy="299313"/>
                </a:xfrm>
                <a:prstGeom prst="rect">
                  <a:avLst/>
                </a:prstGeom>
                <a:blipFill>
                  <a:blip r:embed="rId13"/>
                  <a:stretch>
                    <a:fillRect l="-14815" r="-12963" b="-265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0FA7132-055C-9A77-A3E7-54224098054E}"/>
                    </a:ext>
                  </a:extLst>
                </p:cNvPr>
                <p:cNvSpPr txBox="1"/>
                <p:nvPr/>
              </p:nvSpPr>
              <p:spPr>
                <a:xfrm>
                  <a:off x="8424008" y="5313358"/>
                  <a:ext cx="24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m:oMathPara>
                  </a14:m>
                  <a:endParaRPr lang="en-US"/>
                </a:p>
              </p:txBody>
            </p:sp>
          </mc:Choice>
          <mc:Fallback>
            <p:sp>
              <p:nvSpPr>
                <p:cNvPr id="14" name="TextBox 13">
                  <a:extLst>
                    <a:ext uri="{FF2B5EF4-FFF2-40B4-BE49-F238E27FC236}">
                      <a16:creationId xmlns:a16="http://schemas.microsoft.com/office/drawing/2014/main" id="{50FA7132-055C-9A77-A3E7-54224098054E}"/>
                    </a:ext>
                  </a:extLst>
                </p:cNvPr>
                <p:cNvSpPr txBox="1">
                  <a:spLocks noRot="1" noChangeAspect="1" noMove="1" noResize="1" noEditPoints="1" noAdjustHandles="1" noChangeArrowheads="1" noChangeShapeType="1" noTextEdit="1"/>
                </p:cNvSpPr>
                <p:nvPr/>
              </p:nvSpPr>
              <p:spPr>
                <a:xfrm>
                  <a:off x="8424008" y="5313358"/>
                  <a:ext cx="245388" cy="276999"/>
                </a:xfrm>
                <a:prstGeom prst="rect">
                  <a:avLst/>
                </a:prstGeom>
                <a:blipFill>
                  <a:blip r:embed="rId14"/>
                  <a:stretch>
                    <a:fillRect l="-22500" r="-12500" b="-17391"/>
                  </a:stretch>
                </a:blipFill>
              </p:spPr>
              <p:txBody>
                <a:bodyPr/>
                <a:lstStyle/>
                <a:p>
                  <a:r>
                    <a:rPr lang="en-US">
                      <a:noFill/>
                    </a:rPr>
                    <a:t> </a:t>
                  </a:r>
                </a:p>
              </p:txBody>
            </p:sp>
          </mc:Fallback>
        </mc:AlternateContent>
        <p:sp>
          <p:nvSpPr>
            <p:cNvPr id="18" name="Cylinder 17">
              <a:extLst>
                <a:ext uri="{FF2B5EF4-FFF2-40B4-BE49-F238E27FC236}">
                  <a16:creationId xmlns:a16="http://schemas.microsoft.com/office/drawing/2014/main" id="{FF814A6B-A9E4-385D-41FF-8A88A3E8DA26}"/>
                </a:ext>
              </a:extLst>
            </p:cNvPr>
            <p:cNvSpPr/>
            <p:nvPr/>
          </p:nvSpPr>
          <p:spPr>
            <a:xfrm rot="14476971">
              <a:off x="10178046" y="3281499"/>
              <a:ext cx="433633" cy="848412"/>
            </a:xfrm>
            <a:prstGeom prst="can">
              <a:avLst>
                <a:gd name="adj" fmla="val 699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F17B503-6C2C-AF52-3EE3-C0C8661FC9ED}"/>
                </a:ext>
              </a:extLst>
            </p:cNvPr>
            <p:cNvCxnSpPr>
              <a:cxnSpLocks/>
              <a:stCxn id="18" idx="2"/>
              <a:endCxn id="27" idx="1"/>
            </p:cNvCxnSpPr>
            <p:nvPr/>
          </p:nvCxnSpPr>
          <p:spPr>
            <a:xfrm>
              <a:off x="10499040" y="3895854"/>
              <a:ext cx="842410" cy="576828"/>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p:sp>
          <p:nvSpPr>
            <p:cNvPr id="25" name="Flowchart: Connector 24">
              <a:extLst>
                <a:ext uri="{FF2B5EF4-FFF2-40B4-BE49-F238E27FC236}">
                  <a16:creationId xmlns:a16="http://schemas.microsoft.com/office/drawing/2014/main" id="{FEDF6944-0F52-77F2-7200-2CC98F6AA8AF}"/>
                </a:ext>
              </a:extLst>
            </p:cNvPr>
            <p:cNvSpPr/>
            <p:nvPr/>
          </p:nvSpPr>
          <p:spPr>
            <a:xfrm>
              <a:off x="9779092" y="5534440"/>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7F33FE07-AE70-FFB1-797C-A93782ACBBB4}"/>
                </a:ext>
              </a:extLst>
            </p:cNvPr>
            <p:cNvSpPr/>
            <p:nvPr/>
          </p:nvSpPr>
          <p:spPr>
            <a:xfrm>
              <a:off x="11321011" y="4451937"/>
              <a:ext cx="139563" cy="14165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20D8EF8-29F8-653D-8E32-C6625D1B5DAF}"/>
                </a:ext>
              </a:extLst>
            </p:cNvPr>
            <p:cNvCxnSpPr>
              <a:cxnSpLocks/>
              <a:stCxn id="27" idx="3"/>
              <a:endCxn id="25" idx="7"/>
            </p:cNvCxnSpPr>
            <p:nvPr/>
          </p:nvCxnSpPr>
          <p:spPr>
            <a:xfrm flipH="1">
              <a:off x="9898216" y="4572850"/>
              <a:ext cx="1443234" cy="982335"/>
            </a:xfrm>
            <a:prstGeom prst="line">
              <a:avLst/>
            </a:prstGeom>
            <a:ln w="38100">
              <a:solidFill>
                <a:schemeClr val="accent2"/>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BDD709E8-7641-98C1-5B5F-7B43C8CA907F}"/>
                    </a:ext>
                  </a:extLst>
                </p:cNvPr>
                <p:cNvSpPr txBox="1"/>
                <p:nvPr/>
              </p:nvSpPr>
              <p:spPr>
                <a:xfrm>
                  <a:off x="11424174" y="4522766"/>
                  <a:ext cx="330411" cy="308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sup>
                        </m:sSubSup>
                      </m:oMath>
                    </m:oMathPara>
                  </a14:m>
                  <a:endParaRPr lang="en-US"/>
                </a:p>
              </p:txBody>
            </p:sp>
          </mc:Choice>
          <mc:Fallback>
            <p:sp>
              <p:nvSpPr>
                <p:cNvPr id="29" name="TextBox 28">
                  <a:extLst>
                    <a:ext uri="{FF2B5EF4-FFF2-40B4-BE49-F238E27FC236}">
                      <a16:creationId xmlns:a16="http://schemas.microsoft.com/office/drawing/2014/main" id="{BDD709E8-7641-98C1-5B5F-7B43C8CA907F}"/>
                    </a:ext>
                  </a:extLst>
                </p:cNvPr>
                <p:cNvSpPr txBox="1">
                  <a:spLocks noRot="1" noChangeAspect="1" noMove="1" noResize="1" noEditPoints="1" noAdjustHandles="1" noChangeArrowheads="1" noChangeShapeType="1" noTextEdit="1"/>
                </p:cNvSpPr>
                <p:nvPr/>
              </p:nvSpPr>
              <p:spPr>
                <a:xfrm>
                  <a:off x="11424174" y="4522766"/>
                  <a:ext cx="330411" cy="308546"/>
                </a:xfrm>
                <a:prstGeom prst="rect">
                  <a:avLst/>
                </a:prstGeom>
                <a:blipFill>
                  <a:blip r:embed="rId15"/>
                  <a:stretch>
                    <a:fillRect l="-14545" r="-10909" b="-2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76358E2-AC6C-959C-7F7E-E38FEF860B70}"/>
                    </a:ext>
                  </a:extLst>
                </p:cNvPr>
                <p:cNvSpPr txBox="1"/>
                <p:nvPr/>
              </p:nvSpPr>
              <p:spPr>
                <a:xfrm>
                  <a:off x="9918655" y="5532732"/>
                  <a:ext cx="270074" cy="277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m:oMathPara>
                  </a14:m>
                  <a:endParaRPr lang="en-US"/>
                </a:p>
              </p:txBody>
            </p:sp>
          </mc:Choice>
          <mc:Fallback>
            <p:sp>
              <p:nvSpPr>
                <p:cNvPr id="31" name="TextBox 30">
                  <a:extLst>
                    <a:ext uri="{FF2B5EF4-FFF2-40B4-BE49-F238E27FC236}">
                      <a16:creationId xmlns:a16="http://schemas.microsoft.com/office/drawing/2014/main" id="{F76358E2-AC6C-959C-7F7E-E38FEF860B70}"/>
                    </a:ext>
                  </a:extLst>
                </p:cNvPr>
                <p:cNvSpPr txBox="1">
                  <a:spLocks noRot="1" noChangeAspect="1" noMove="1" noResize="1" noEditPoints="1" noAdjustHandles="1" noChangeArrowheads="1" noChangeShapeType="1" noTextEdit="1"/>
                </p:cNvSpPr>
                <p:nvPr/>
              </p:nvSpPr>
              <p:spPr>
                <a:xfrm>
                  <a:off x="9918655" y="5532732"/>
                  <a:ext cx="270074" cy="277255"/>
                </a:xfrm>
                <a:prstGeom prst="rect">
                  <a:avLst/>
                </a:prstGeom>
                <a:blipFill>
                  <a:blip r:embed="rId16"/>
                  <a:stretch>
                    <a:fillRect l="-20000" r="-4444" b="-21739"/>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A3CB250-52D5-0503-74B2-27C35D2D13DA}"/>
                </a:ext>
              </a:extLst>
            </p:cNvPr>
            <p:cNvCxnSpPr>
              <a:cxnSpLocks/>
            </p:cNvCxnSpPr>
            <p:nvPr/>
          </p:nvCxnSpPr>
          <p:spPr>
            <a:xfrm flipH="1" flipV="1">
              <a:off x="7887522" y="2547217"/>
              <a:ext cx="2176" cy="462097"/>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A37A477E-49A2-2DD0-1EFB-72DC6EF560C6}"/>
                </a:ext>
              </a:extLst>
            </p:cNvPr>
            <p:cNvCxnSpPr>
              <a:cxnSpLocks/>
            </p:cNvCxnSpPr>
            <p:nvPr/>
          </p:nvCxnSpPr>
          <p:spPr>
            <a:xfrm flipV="1">
              <a:off x="7899584" y="2735547"/>
              <a:ext cx="278683" cy="308749"/>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5038FFE6-B45E-7D38-A57F-B8C7A9020B1A}"/>
                </a:ext>
              </a:extLst>
            </p:cNvPr>
            <p:cNvCxnSpPr>
              <a:cxnSpLocks/>
            </p:cNvCxnSpPr>
            <p:nvPr/>
          </p:nvCxnSpPr>
          <p:spPr>
            <a:xfrm>
              <a:off x="7889698" y="3029545"/>
              <a:ext cx="438674" cy="157528"/>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2A8EF6A7-0D24-6045-5739-5AE1E96FEA29}"/>
                    </a:ext>
                  </a:extLst>
                </p:cNvPr>
                <p:cNvSpPr txBox="1"/>
                <p:nvPr/>
              </p:nvSpPr>
              <p:spPr>
                <a:xfrm>
                  <a:off x="7419510" y="2887137"/>
                  <a:ext cx="534118" cy="307777"/>
                </a:xfrm>
                <a:prstGeom prst="rect">
                  <a:avLst/>
                </a:prstGeom>
                <a:noFill/>
              </p:spPr>
              <p:txBody>
                <a:bodyPr wrap="square" rtlCol="0">
                  <a:spAutoFit/>
                </a:bodyPr>
                <a:lstStyle/>
                <a:p>
                  <a14:m>
                    <m:oMath xmlns:m="http://schemas.openxmlformats.org/officeDocument/2006/math">
                      <m:d>
                        <m:dPr>
                          <m:begChr m:val="{"/>
                          <m:endChr m:val="}"/>
                          <m:ctrlPr>
                            <a:rPr lang="en-GB" sz="1200" b="0" i="1" smtClean="0">
                              <a:solidFill>
                                <a:srgbClr val="3E30F8"/>
                              </a:solidFill>
                              <a:latin typeface="Cambria Math" panose="02040503050406030204" pitchFamily="18" charset="0"/>
                            </a:rPr>
                          </m:ctrlPr>
                        </m:dPr>
                        <m:e>
                          <m:sSub>
                            <m:sSubPr>
                              <m:ctrlPr>
                                <a:rPr lang="en-GB" sz="1200" b="0" i="1" smtClean="0">
                                  <a:solidFill>
                                    <a:srgbClr val="3E30F8"/>
                                  </a:solidFill>
                                  <a:latin typeface="Cambria Math" panose="02040503050406030204" pitchFamily="18" charset="0"/>
                                </a:rPr>
                              </m:ctrlPr>
                            </m:sSubPr>
                            <m:e>
                              <m:r>
                                <a:rPr lang="en-GB" sz="1200" b="0" i="1" smtClean="0">
                                  <a:solidFill>
                                    <a:srgbClr val="3E30F8"/>
                                  </a:solidFill>
                                  <a:latin typeface="Cambria Math" panose="02040503050406030204" pitchFamily="18" charset="0"/>
                                </a:rPr>
                                <m:t>𝐵</m:t>
                              </m:r>
                            </m:e>
                            <m:sub>
                              <m:r>
                                <a:rPr lang="en-GB" sz="1200" b="0" i="1" smtClean="0">
                                  <a:solidFill>
                                    <a:srgbClr val="3E30F8"/>
                                  </a:solidFill>
                                  <a:latin typeface="Cambria Math" panose="02040503050406030204" pitchFamily="18" charset="0"/>
                                </a:rPr>
                                <m:t>𝑖</m:t>
                              </m:r>
                            </m:sub>
                          </m:sSub>
                        </m:e>
                      </m:d>
                    </m:oMath>
                  </a14:m>
                  <a:r>
                    <a:rPr lang="en-US" sz="1400">
                      <a:solidFill>
                        <a:srgbClr val="00B050"/>
                      </a:solidFill>
                    </a:rPr>
                    <a:t> </a:t>
                  </a:r>
                </a:p>
              </p:txBody>
            </p:sp>
          </mc:Choice>
          <mc:Fallback>
            <p:sp>
              <p:nvSpPr>
                <p:cNvPr id="37" name="TextBox 36">
                  <a:extLst>
                    <a:ext uri="{FF2B5EF4-FFF2-40B4-BE49-F238E27FC236}">
                      <a16:creationId xmlns:a16="http://schemas.microsoft.com/office/drawing/2014/main" id="{2A8EF6A7-0D24-6045-5739-5AE1E96FEA29}"/>
                    </a:ext>
                  </a:extLst>
                </p:cNvPr>
                <p:cNvSpPr txBox="1">
                  <a:spLocks noRot="1" noChangeAspect="1" noMove="1" noResize="1" noEditPoints="1" noAdjustHandles="1" noChangeArrowheads="1" noChangeShapeType="1" noTextEdit="1"/>
                </p:cNvSpPr>
                <p:nvPr/>
              </p:nvSpPr>
              <p:spPr>
                <a:xfrm>
                  <a:off x="7419510" y="2887137"/>
                  <a:ext cx="534118" cy="307777"/>
                </a:xfrm>
                <a:prstGeom prst="rect">
                  <a:avLst/>
                </a:prstGeom>
                <a:blipFill>
                  <a:blip r:embed="rId17"/>
                  <a:stretch>
                    <a:fillRect/>
                  </a:stretch>
                </a:blipFill>
              </p:spPr>
              <p:txBody>
                <a:bodyPr/>
                <a:lstStyle/>
                <a:p>
                  <a:r>
                    <a:rPr lang="en-US">
                      <a:noFill/>
                    </a:rPr>
                    <a:t> </a:t>
                  </a:r>
                </a:p>
              </p:txBody>
            </p:sp>
          </mc:Fallback>
        </mc:AlternateContent>
        <p:sp>
          <p:nvSpPr>
            <p:cNvPr id="38" name="Oval 37">
              <a:extLst>
                <a:ext uri="{FF2B5EF4-FFF2-40B4-BE49-F238E27FC236}">
                  <a16:creationId xmlns:a16="http://schemas.microsoft.com/office/drawing/2014/main" id="{815351FF-9F17-CF98-CF90-7B060C7B21CD}"/>
                </a:ext>
              </a:extLst>
            </p:cNvPr>
            <p:cNvSpPr/>
            <p:nvPr/>
          </p:nvSpPr>
          <p:spPr>
            <a:xfrm>
              <a:off x="7832446" y="2990631"/>
              <a:ext cx="91640" cy="92948"/>
            </a:xfrm>
            <a:prstGeom prst="ellipse">
              <a:avLst/>
            </a:prstGeom>
            <a:solidFill>
              <a:srgbClr val="3E30F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1D54786B-4748-5D3C-C7B1-BE43D27A6F4E}"/>
                    </a:ext>
                  </a:extLst>
                </p:cNvPr>
                <p:cNvSpPr txBox="1"/>
                <p:nvPr/>
              </p:nvSpPr>
              <p:spPr>
                <a:xfrm>
                  <a:off x="8077822" y="3308313"/>
                  <a:ext cx="1417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𝑥</m:t>
                        </m:r>
                      </m:oMath>
                    </m:oMathPara>
                  </a14:m>
                  <a:endParaRPr lang="en-US">
                    <a:solidFill>
                      <a:schemeClr val="accent1">
                        <a:lumMod val="75000"/>
                      </a:schemeClr>
                    </a:solidFill>
                  </a:endParaRPr>
                </a:p>
              </p:txBody>
            </p:sp>
          </mc:Choice>
          <mc:Fallback>
            <p:sp>
              <p:nvSpPr>
                <p:cNvPr id="39" name="TextBox 38">
                  <a:extLst>
                    <a:ext uri="{FF2B5EF4-FFF2-40B4-BE49-F238E27FC236}">
                      <a16:creationId xmlns:a16="http://schemas.microsoft.com/office/drawing/2014/main" id="{1D54786B-4748-5D3C-C7B1-BE43D27A6F4E}"/>
                    </a:ext>
                  </a:extLst>
                </p:cNvPr>
                <p:cNvSpPr txBox="1">
                  <a:spLocks noRot="1" noChangeAspect="1" noMove="1" noResize="1" noEditPoints="1" noAdjustHandles="1" noChangeArrowheads="1" noChangeShapeType="1" noTextEdit="1"/>
                </p:cNvSpPr>
                <p:nvPr/>
              </p:nvSpPr>
              <p:spPr>
                <a:xfrm>
                  <a:off x="8077822" y="3308313"/>
                  <a:ext cx="141705" cy="215444"/>
                </a:xfrm>
                <a:prstGeom prst="rect">
                  <a:avLst/>
                </a:prstGeom>
                <a:blipFill>
                  <a:blip r:embed="rId18"/>
                  <a:stretch>
                    <a:fillRect l="-16667" r="-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B43834FD-1DBB-C38C-69FE-F56D8EAA02C6}"/>
                    </a:ext>
                  </a:extLst>
                </p:cNvPr>
                <p:cNvSpPr txBox="1"/>
                <p:nvPr/>
              </p:nvSpPr>
              <p:spPr>
                <a:xfrm>
                  <a:off x="8140303" y="2825582"/>
                  <a:ext cx="1441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𝑦</m:t>
                        </m:r>
                      </m:oMath>
                    </m:oMathPara>
                  </a14:m>
                  <a:endParaRPr lang="en-US">
                    <a:solidFill>
                      <a:schemeClr val="accent1">
                        <a:lumMod val="75000"/>
                      </a:schemeClr>
                    </a:solidFill>
                  </a:endParaRPr>
                </a:p>
              </p:txBody>
            </p:sp>
          </mc:Choice>
          <mc:Fallback>
            <p:sp>
              <p:nvSpPr>
                <p:cNvPr id="40" name="TextBox 39">
                  <a:extLst>
                    <a:ext uri="{FF2B5EF4-FFF2-40B4-BE49-F238E27FC236}">
                      <a16:creationId xmlns:a16="http://schemas.microsoft.com/office/drawing/2014/main" id="{B43834FD-1DBB-C38C-69FE-F56D8EAA02C6}"/>
                    </a:ext>
                  </a:extLst>
                </p:cNvPr>
                <p:cNvSpPr txBox="1">
                  <a:spLocks noRot="1" noChangeAspect="1" noMove="1" noResize="1" noEditPoints="1" noAdjustHandles="1" noChangeArrowheads="1" noChangeShapeType="1" noTextEdit="1"/>
                </p:cNvSpPr>
                <p:nvPr/>
              </p:nvSpPr>
              <p:spPr>
                <a:xfrm>
                  <a:off x="8140303" y="2825582"/>
                  <a:ext cx="144142" cy="215444"/>
                </a:xfrm>
                <a:prstGeom prst="rect">
                  <a:avLst/>
                </a:prstGeom>
                <a:blipFill>
                  <a:blip r:embed="rId19"/>
                  <a:stretch>
                    <a:fillRect l="-34783" r="-26087"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35C28F8A-8C90-2E7C-F75F-F485E296E8B6}"/>
                    </a:ext>
                  </a:extLst>
                </p:cNvPr>
                <p:cNvSpPr txBox="1"/>
                <p:nvPr/>
              </p:nvSpPr>
              <p:spPr>
                <a:xfrm>
                  <a:off x="7652209" y="2508036"/>
                  <a:ext cx="1297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accent1">
                                <a:lumMod val="50000"/>
                              </a:schemeClr>
                            </a:solidFill>
                            <a:latin typeface="Cambria Math" panose="02040503050406030204" pitchFamily="18" charset="0"/>
                          </a:rPr>
                          <m:t>𝑧</m:t>
                        </m:r>
                      </m:oMath>
                    </m:oMathPara>
                  </a14:m>
                  <a:endParaRPr lang="en-US">
                    <a:solidFill>
                      <a:schemeClr val="accent1">
                        <a:lumMod val="50000"/>
                      </a:schemeClr>
                    </a:solidFill>
                  </a:endParaRPr>
                </a:p>
              </p:txBody>
            </p:sp>
          </mc:Choice>
          <mc:Fallback>
            <p:sp>
              <p:nvSpPr>
                <p:cNvPr id="41" name="TextBox 40">
                  <a:extLst>
                    <a:ext uri="{FF2B5EF4-FFF2-40B4-BE49-F238E27FC236}">
                      <a16:creationId xmlns:a16="http://schemas.microsoft.com/office/drawing/2014/main" id="{35C28F8A-8C90-2E7C-F75F-F485E296E8B6}"/>
                    </a:ext>
                  </a:extLst>
                </p:cNvPr>
                <p:cNvSpPr txBox="1">
                  <a:spLocks noRot="1" noChangeAspect="1" noMove="1" noResize="1" noEditPoints="1" noAdjustHandles="1" noChangeArrowheads="1" noChangeShapeType="1" noTextEdit="1"/>
                </p:cNvSpPr>
                <p:nvPr/>
              </p:nvSpPr>
              <p:spPr>
                <a:xfrm>
                  <a:off x="7652209" y="2508036"/>
                  <a:ext cx="129716" cy="215444"/>
                </a:xfrm>
                <a:prstGeom prst="rect">
                  <a:avLst/>
                </a:prstGeom>
                <a:blipFill>
                  <a:blip r:embed="rId20"/>
                  <a:stretch>
                    <a:fillRect l="-23810" r="-14286"/>
                  </a:stretch>
                </a:blipFill>
              </p:spPr>
              <p:txBody>
                <a:bodyPr/>
                <a:lstStyle/>
                <a:p>
                  <a:r>
                    <a:rPr lang="en-US">
                      <a:noFill/>
                    </a:rPr>
                    <a:t> </a:t>
                  </a:r>
                </a:p>
              </p:txBody>
            </p:sp>
          </mc:Fallback>
        </mc:AlternateContent>
        <p:sp>
          <p:nvSpPr>
            <p:cNvPr id="44" name="Flowchart: Connector 43">
              <a:extLst>
                <a:ext uri="{FF2B5EF4-FFF2-40B4-BE49-F238E27FC236}">
                  <a16:creationId xmlns:a16="http://schemas.microsoft.com/office/drawing/2014/main" id="{2016C4FA-D64F-7C18-521B-C3F7B41D34F7}"/>
                </a:ext>
              </a:extLst>
            </p:cNvPr>
            <p:cNvSpPr/>
            <p:nvPr/>
          </p:nvSpPr>
          <p:spPr>
            <a:xfrm>
              <a:off x="8877355" y="3478038"/>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358C0D8E-817C-0B80-18F4-FB7ECEA6C72B}"/>
                </a:ext>
              </a:extLst>
            </p:cNvPr>
            <p:cNvSpPr/>
            <p:nvPr/>
          </p:nvSpPr>
          <p:spPr>
            <a:xfrm>
              <a:off x="10366175" y="3705705"/>
              <a:ext cx="45719" cy="4571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C60AC9-2D79-EA7F-1730-1FD255513001}"/>
                </a:ext>
              </a:extLst>
            </p:cNvPr>
            <p:cNvCxnSpPr>
              <a:cxnSpLocks/>
              <a:stCxn id="44" idx="0"/>
            </p:cNvCxnSpPr>
            <p:nvPr/>
          </p:nvCxnSpPr>
          <p:spPr>
            <a:xfrm flipV="1">
              <a:off x="8900215" y="2307980"/>
              <a:ext cx="22859" cy="1170058"/>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18BD35-8297-C334-4E07-EEC5043936BC}"/>
                </a:ext>
              </a:extLst>
            </p:cNvPr>
            <p:cNvCxnSpPr>
              <a:cxnSpLocks/>
            </p:cNvCxnSpPr>
            <p:nvPr/>
          </p:nvCxnSpPr>
          <p:spPr>
            <a:xfrm flipV="1">
              <a:off x="10389034" y="2778265"/>
              <a:ext cx="22860" cy="932909"/>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C86A5B3-B4FF-8D71-FA66-43CDD03E8E82}"/>
                </a:ext>
              </a:extLst>
            </p:cNvPr>
            <p:cNvCxnSpPr>
              <a:cxnSpLocks/>
            </p:cNvCxnSpPr>
            <p:nvPr/>
          </p:nvCxnSpPr>
          <p:spPr>
            <a:xfrm flipV="1">
              <a:off x="8355437" y="4472682"/>
              <a:ext cx="0" cy="854412"/>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09A1774-6D68-E00D-A1BE-02DFB2B4C95A}"/>
                </a:ext>
              </a:extLst>
            </p:cNvPr>
            <p:cNvCxnSpPr>
              <a:cxnSpLocks/>
            </p:cNvCxnSpPr>
            <p:nvPr/>
          </p:nvCxnSpPr>
          <p:spPr>
            <a:xfrm flipV="1">
              <a:off x="9846803" y="4887718"/>
              <a:ext cx="0" cy="667467"/>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9C3523-40AB-540C-9482-B8E79ACC290B}"/>
                </a:ext>
              </a:extLst>
            </p:cNvPr>
            <p:cNvCxnSpPr>
              <a:cxnSpLocks/>
            </p:cNvCxnSpPr>
            <p:nvPr/>
          </p:nvCxnSpPr>
          <p:spPr>
            <a:xfrm flipV="1">
              <a:off x="7889698" y="2005568"/>
              <a:ext cx="9886" cy="994103"/>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3CB890-B884-D817-877A-FED7211A0565}"/>
                </a:ext>
              </a:extLst>
            </p:cNvPr>
            <p:cNvCxnSpPr>
              <a:cxnSpLocks/>
            </p:cNvCxnSpPr>
            <p:nvPr/>
          </p:nvCxnSpPr>
          <p:spPr>
            <a:xfrm>
              <a:off x="7901760" y="1989433"/>
              <a:ext cx="2532993" cy="77679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B1C84D4-B207-BB64-052B-63CB26C63F7F}"/>
                </a:ext>
              </a:extLst>
            </p:cNvPr>
            <p:cNvCxnSpPr>
              <a:cxnSpLocks/>
            </p:cNvCxnSpPr>
            <p:nvPr/>
          </p:nvCxnSpPr>
          <p:spPr>
            <a:xfrm>
              <a:off x="8354226" y="4451937"/>
              <a:ext cx="1531684" cy="4479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8F6F9D04-8F5D-7A44-9A1F-2862C6FD14E9}"/>
                    </a:ext>
                  </a:extLst>
                </p:cNvPr>
                <p:cNvSpPr txBox="1"/>
                <p:nvPr/>
              </p:nvSpPr>
              <p:spPr>
                <a:xfrm>
                  <a:off x="9104656" y="2100829"/>
                  <a:ext cx="3083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FF0000"/>
                                </a:solidFill>
                                <a:latin typeface="Cambria Math" panose="02040503050406030204" pitchFamily="18" charset="0"/>
                              </a:rPr>
                            </m:ctrlPr>
                          </m:sSubPr>
                          <m:e>
                            <m:r>
                              <a:rPr lang="it-IT" b="0" i="1" smtClean="0">
                                <a:solidFill>
                                  <a:srgbClr val="FF0000"/>
                                </a:solidFill>
                                <a:latin typeface="Cambria Math" panose="02040503050406030204" pitchFamily="18" charset="0"/>
                              </a:rPr>
                              <m:t>𝑅</m:t>
                            </m:r>
                          </m:e>
                          <m:sub>
                            <m:r>
                              <a:rPr lang="it-IT" b="0" i="1" smtClean="0">
                                <a:solidFill>
                                  <a:srgbClr val="FF0000"/>
                                </a:solidFill>
                                <a:latin typeface="Cambria Math" panose="02040503050406030204" pitchFamily="18" charset="0"/>
                              </a:rPr>
                              <m:t>𝐴</m:t>
                            </m:r>
                          </m:sub>
                        </m:sSub>
                      </m:oMath>
                    </m:oMathPara>
                  </a14:m>
                  <a:endParaRPr lang="en-US"/>
                </a:p>
              </p:txBody>
            </p:sp>
          </mc:Choice>
          <mc:Fallback>
            <p:sp>
              <p:nvSpPr>
                <p:cNvPr id="53" name="TextBox 52">
                  <a:extLst>
                    <a:ext uri="{FF2B5EF4-FFF2-40B4-BE49-F238E27FC236}">
                      <a16:creationId xmlns:a16="http://schemas.microsoft.com/office/drawing/2014/main" id="{8F6F9D04-8F5D-7A44-9A1F-2862C6FD14E9}"/>
                    </a:ext>
                  </a:extLst>
                </p:cNvPr>
                <p:cNvSpPr txBox="1">
                  <a:spLocks noRot="1" noChangeAspect="1" noMove="1" noResize="1" noEditPoints="1" noAdjustHandles="1" noChangeArrowheads="1" noChangeShapeType="1" noTextEdit="1"/>
                </p:cNvSpPr>
                <p:nvPr/>
              </p:nvSpPr>
              <p:spPr>
                <a:xfrm>
                  <a:off x="9104656" y="2100829"/>
                  <a:ext cx="308354" cy="276999"/>
                </a:xfrm>
                <a:prstGeom prst="rect">
                  <a:avLst/>
                </a:prstGeom>
                <a:blipFill>
                  <a:blip r:embed="rId21"/>
                  <a:stretch>
                    <a:fillRect l="-18000" r="-8000" b="-1521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6CE3656-42FB-F341-044E-79902FBCE94E}"/>
                </a:ext>
              </a:extLst>
            </p:cNvPr>
            <p:cNvCxnSpPr>
              <a:cxnSpLocks/>
            </p:cNvCxnSpPr>
            <p:nvPr/>
          </p:nvCxnSpPr>
          <p:spPr>
            <a:xfrm>
              <a:off x="8911644" y="2354586"/>
              <a:ext cx="1503946" cy="4443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C4AD44D8-7B0D-1A5E-8FCB-39FA318ACFBF}"/>
                    </a:ext>
                  </a:extLst>
                </p:cNvPr>
                <p:cNvSpPr txBox="1"/>
                <p:nvPr/>
              </p:nvSpPr>
              <p:spPr>
                <a:xfrm>
                  <a:off x="9283137" y="2554965"/>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a:p>
              </p:txBody>
            </p:sp>
          </mc:Choice>
          <mc:Fallback>
            <p:sp>
              <p:nvSpPr>
                <p:cNvPr id="55" name="TextBox 54">
                  <a:extLst>
                    <a:ext uri="{FF2B5EF4-FFF2-40B4-BE49-F238E27FC236}">
                      <a16:creationId xmlns:a16="http://schemas.microsoft.com/office/drawing/2014/main" id="{C4AD44D8-7B0D-1A5E-8FCB-39FA318ACFBF}"/>
                    </a:ext>
                  </a:extLst>
                </p:cNvPr>
                <p:cNvSpPr txBox="1">
                  <a:spLocks noRot="1" noChangeAspect="1" noMove="1" noResize="1" noEditPoints="1" noAdjustHandles="1" noChangeArrowheads="1" noChangeShapeType="1" noTextEdit="1"/>
                </p:cNvSpPr>
                <p:nvPr/>
              </p:nvSpPr>
              <p:spPr>
                <a:xfrm>
                  <a:off x="9283137" y="2554965"/>
                  <a:ext cx="324255" cy="276999"/>
                </a:xfrm>
                <a:prstGeom prst="rect">
                  <a:avLst/>
                </a:prstGeom>
                <a:blipFill>
                  <a:blip r:embed="rId22"/>
                  <a:stretch>
                    <a:fillRect l="-15094" r="-7547" b="-1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22456FB9-7DC4-DB1C-A8E9-2C63ECF57F00}"/>
                    </a:ext>
                  </a:extLst>
                </p:cNvPr>
                <p:cNvSpPr txBox="1"/>
                <p:nvPr/>
              </p:nvSpPr>
              <p:spPr>
                <a:xfrm>
                  <a:off x="9163415" y="4749218"/>
                  <a:ext cx="3242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070C0"/>
                                </a:solidFill>
                                <a:latin typeface="Cambria Math" panose="02040503050406030204" pitchFamily="18" charset="0"/>
                              </a:rPr>
                            </m:ctrlPr>
                          </m:sSubPr>
                          <m:e>
                            <m:r>
                              <a:rPr lang="it-IT" b="0" i="1" smtClean="0">
                                <a:solidFill>
                                  <a:srgbClr val="0070C0"/>
                                </a:solidFill>
                                <a:latin typeface="Cambria Math" panose="02040503050406030204" pitchFamily="18" charset="0"/>
                              </a:rPr>
                              <m:t>𝑅</m:t>
                            </m:r>
                          </m:e>
                          <m:sub>
                            <m:r>
                              <a:rPr lang="it-IT" b="0" i="1" smtClean="0">
                                <a:solidFill>
                                  <a:srgbClr val="0070C0"/>
                                </a:solidFill>
                                <a:latin typeface="Cambria Math" panose="02040503050406030204" pitchFamily="18" charset="0"/>
                              </a:rPr>
                              <m:t>𝐵</m:t>
                            </m:r>
                          </m:sub>
                        </m:sSub>
                      </m:oMath>
                    </m:oMathPara>
                  </a14:m>
                  <a:endParaRPr lang="en-US"/>
                </a:p>
              </p:txBody>
            </p:sp>
          </mc:Choice>
          <mc:Fallback>
            <p:sp>
              <p:nvSpPr>
                <p:cNvPr id="56" name="TextBox 55">
                  <a:extLst>
                    <a:ext uri="{FF2B5EF4-FFF2-40B4-BE49-F238E27FC236}">
                      <a16:creationId xmlns:a16="http://schemas.microsoft.com/office/drawing/2014/main" id="{22456FB9-7DC4-DB1C-A8E9-2C63ECF57F00}"/>
                    </a:ext>
                  </a:extLst>
                </p:cNvPr>
                <p:cNvSpPr txBox="1">
                  <a:spLocks noRot="1" noChangeAspect="1" noMove="1" noResize="1" noEditPoints="1" noAdjustHandles="1" noChangeArrowheads="1" noChangeShapeType="1" noTextEdit="1"/>
                </p:cNvSpPr>
                <p:nvPr/>
              </p:nvSpPr>
              <p:spPr>
                <a:xfrm>
                  <a:off x="9163415" y="4749218"/>
                  <a:ext cx="324255" cy="276999"/>
                </a:xfrm>
                <a:prstGeom prst="rect">
                  <a:avLst/>
                </a:prstGeom>
                <a:blipFill>
                  <a:blip r:embed="rId23"/>
                  <a:stretch>
                    <a:fillRect l="-16981" r="-5660" b="-1555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B1E01503-F2D1-48DD-6458-2E78F461C876}"/>
                </a:ext>
              </a:extLst>
            </p:cNvPr>
            <p:cNvCxnSpPr>
              <a:cxnSpLocks/>
            </p:cNvCxnSpPr>
            <p:nvPr/>
          </p:nvCxnSpPr>
          <p:spPr>
            <a:xfrm>
              <a:off x="7913033" y="2049993"/>
              <a:ext cx="1010041" cy="301323"/>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91F0726-721B-8FA1-1E02-3D237E105C86}"/>
                    </a:ext>
                  </a:extLst>
                </p:cNvPr>
                <p:cNvSpPr txBox="1"/>
                <p:nvPr/>
              </p:nvSpPr>
              <p:spPr>
                <a:xfrm>
                  <a:off x="8335086" y="2246714"/>
                  <a:ext cx="2071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accent4">
                                <a:lumMod val="75000"/>
                              </a:schemeClr>
                            </a:solidFill>
                            <a:latin typeface="Cambria Math" panose="02040503050406030204" pitchFamily="18" charset="0"/>
                          </a:rPr>
                          <m:t>𝑅</m:t>
                        </m:r>
                      </m:oMath>
                    </m:oMathPara>
                  </a14:m>
                  <a:endParaRPr lang="en-US"/>
                </a:p>
              </p:txBody>
            </p:sp>
          </mc:Choice>
          <mc:Fallback>
            <p:sp>
              <p:nvSpPr>
                <p:cNvPr id="58" name="TextBox 57">
                  <a:extLst>
                    <a:ext uri="{FF2B5EF4-FFF2-40B4-BE49-F238E27FC236}">
                      <a16:creationId xmlns:a16="http://schemas.microsoft.com/office/drawing/2014/main" id="{991F0726-721B-8FA1-1E02-3D237E105C86}"/>
                    </a:ext>
                  </a:extLst>
                </p:cNvPr>
                <p:cNvSpPr txBox="1">
                  <a:spLocks noRot="1" noChangeAspect="1" noMove="1" noResize="1" noEditPoints="1" noAdjustHandles="1" noChangeArrowheads="1" noChangeShapeType="1" noTextEdit="1"/>
                </p:cNvSpPr>
                <p:nvPr/>
              </p:nvSpPr>
              <p:spPr>
                <a:xfrm>
                  <a:off x="8335086" y="2246714"/>
                  <a:ext cx="207108" cy="276999"/>
                </a:xfrm>
                <a:prstGeom prst="rect">
                  <a:avLst/>
                </a:prstGeom>
                <a:blipFill>
                  <a:blip r:embed="rId24"/>
                  <a:stretch>
                    <a:fillRect l="-29412" r="-20588" b="-6522"/>
                  </a:stretch>
                </a:blipFill>
              </p:spPr>
              <p:txBody>
                <a:bodyPr/>
                <a:lstStyle/>
                <a:p>
                  <a:r>
                    <a:rPr lang="en-US">
                      <a:noFill/>
                    </a:rPr>
                    <a:t> </a:t>
                  </a:r>
                </a:p>
              </p:txBody>
            </p:sp>
          </mc:Fallback>
        </mc:AlternateContent>
        <p:cxnSp>
          <p:nvCxnSpPr>
            <p:cNvPr id="59" name="Straight Connector 58">
              <a:extLst>
                <a:ext uri="{FF2B5EF4-FFF2-40B4-BE49-F238E27FC236}">
                  <a16:creationId xmlns:a16="http://schemas.microsoft.com/office/drawing/2014/main" id="{A47F6289-8514-71DA-E1A0-A64040F41463}"/>
                </a:ext>
              </a:extLst>
            </p:cNvPr>
            <p:cNvCxnSpPr>
              <a:cxnSpLocks/>
            </p:cNvCxnSpPr>
            <p:nvPr/>
          </p:nvCxnSpPr>
          <p:spPr>
            <a:xfrm>
              <a:off x="9663617" y="3532267"/>
              <a:ext cx="2330070" cy="70029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Connector: Curved 59">
              <a:extLst>
                <a:ext uri="{FF2B5EF4-FFF2-40B4-BE49-F238E27FC236}">
                  <a16:creationId xmlns:a16="http://schemas.microsoft.com/office/drawing/2014/main" id="{2C817C12-ACB7-A042-454E-D88B3CB92114}"/>
                </a:ext>
              </a:extLst>
            </p:cNvPr>
            <p:cNvCxnSpPr>
              <a:cxnSpLocks/>
            </p:cNvCxnSpPr>
            <p:nvPr/>
          </p:nvCxnSpPr>
          <p:spPr>
            <a:xfrm rot="5400000">
              <a:off x="10991180" y="4114707"/>
              <a:ext cx="265767" cy="68402"/>
            </a:xfrm>
            <a:prstGeom prst="curvedConnector3">
              <a:avLst>
                <a:gd name="adj1" fmla="val 85681"/>
              </a:avLst>
            </a:prstGeom>
            <a:ln w="952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C08799D-0653-61A3-1E51-0699BC89AEFC}"/>
                    </a:ext>
                  </a:extLst>
                </p:cNvPr>
                <p:cNvSpPr txBox="1"/>
                <p:nvPr/>
              </p:nvSpPr>
              <p:spPr>
                <a:xfrm>
                  <a:off x="11249707" y="4132137"/>
                  <a:ext cx="32778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𝜃</m:t>
                            </m:r>
                          </m:e>
                          <m:sub>
                            <m:r>
                              <a:rPr lang="it-IT" b="0" i="1" smtClean="0">
                                <a:latin typeface="Cambria Math" panose="02040503050406030204" pitchFamily="18" charset="0"/>
                              </a:rPr>
                              <m:t>𝑖𝑗</m:t>
                            </m:r>
                          </m:sub>
                        </m:sSub>
                      </m:oMath>
                    </m:oMathPara>
                  </a14:m>
                  <a:endParaRPr lang="en-US"/>
                </a:p>
              </p:txBody>
            </p:sp>
          </mc:Choice>
          <mc:Fallback>
            <p:sp>
              <p:nvSpPr>
                <p:cNvPr id="61" name="TextBox 60">
                  <a:extLst>
                    <a:ext uri="{FF2B5EF4-FFF2-40B4-BE49-F238E27FC236}">
                      <a16:creationId xmlns:a16="http://schemas.microsoft.com/office/drawing/2014/main" id="{9C08799D-0653-61A3-1E51-0699BC89AEFC}"/>
                    </a:ext>
                  </a:extLst>
                </p:cNvPr>
                <p:cNvSpPr txBox="1">
                  <a:spLocks noRot="1" noChangeAspect="1" noMove="1" noResize="1" noEditPoints="1" noAdjustHandles="1" noChangeArrowheads="1" noChangeShapeType="1" noTextEdit="1"/>
                </p:cNvSpPr>
                <p:nvPr/>
              </p:nvSpPr>
              <p:spPr>
                <a:xfrm>
                  <a:off x="11249707" y="4132137"/>
                  <a:ext cx="327782" cy="299313"/>
                </a:xfrm>
                <a:prstGeom prst="rect">
                  <a:avLst/>
                </a:prstGeom>
                <a:blipFill>
                  <a:blip r:embed="rId25"/>
                  <a:stretch>
                    <a:fillRect l="-18519" r="-11111" b="-26531"/>
                  </a:stretch>
                </a:blipFill>
              </p:spPr>
              <p:txBody>
                <a:bodyPr/>
                <a:lstStyle/>
                <a:p>
                  <a:r>
                    <a:rPr lang="en-US">
                      <a:noFill/>
                    </a:rPr>
                    <a:t> </a:t>
                  </a:r>
                </a:p>
              </p:txBody>
            </p:sp>
          </mc:Fallback>
        </mc:AlternateContent>
        <p:sp>
          <p:nvSpPr>
            <p:cNvPr id="22" name="Arrow: Down 21">
              <a:extLst>
                <a:ext uri="{FF2B5EF4-FFF2-40B4-BE49-F238E27FC236}">
                  <a16:creationId xmlns:a16="http://schemas.microsoft.com/office/drawing/2014/main" id="{CC498736-922A-1234-0596-652BBD1DABD8}"/>
                </a:ext>
              </a:extLst>
            </p:cNvPr>
            <p:cNvSpPr/>
            <p:nvPr/>
          </p:nvSpPr>
          <p:spPr>
            <a:xfrm rot="3323287">
              <a:off x="10569561" y="4157309"/>
              <a:ext cx="74177" cy="1811593"/>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FBC9F8F-B627-CA51-170D-AECACEEFE207}"/>
                    </a:ext>
                  </a:extLst>
                </p:cNvPr>
                <p:cNvSpPr txBox="1"/>
                <p:nvPr/>
              </p:nvSpPr>
              <p:spPr>
                <a:xfrm>
                  <a:off x="10483238" y="5030106"/>
                  <a:ext cx="404223" cy="4013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𝑠</m:t>
                            </m:r>
                          </m:e>
                          <m:sub>
                            <m:r>
                              <a:rPr lang="en-GB" b="0" i="1" smtClean="0">
                                <a:solidFill>
                                  <a:srgbClr val="FF0000"/>
                                </a:solidFill>
                                <a:latin typeface="Cambria Math" panose="02040503050406030204" pitchFamily="18" charset="0"/>
                              </a:rPr>
                              <m:t>𝑖𝑗</m:t>
                            </m:r>
                          </m:sub>
                        </m:sSub>
                      </m:oMath>
                    </m:oMathPara>
                  </a14:m>
                  <a:endParaRPr lang="en-GB">
                    <a:solidFill>
                      <a:srgbClr val="FF0000"/>
                    </a:solidFill>
                  </a:endParaRPr>
                </a:p>
              </p:txBody>
            </p:sp>
          </mc:Choice>
          <mc:Fallback>
            <p:sp>
              <p:nvSpPr>
                <p:cNvPr id="24" name="TextBox 23">
                  <a:extLst>
                    <a:ext uri="{FF2B5EF4-FFF2-40B4-BE49-F238E27FC236}">
                      <a16:creationId xmlns:a16="http://schemas.microsoft.com/office/drawing/2014/main" id="{3FBC9F8F-B627-CA51-170D-AECACEEFE207}"/>
                    </a:ext>
                  </a:extLst>
                </p:cNvPr>
                <p:cNvSpPr txBox="1">
                  <a:spLocks noRot="1" noChangeAspect="1" noMove="1" noResize="1" noEditPoints="1" noAdjustHandles="1" noChangeArrowheads="1" noChangeShapeType="1" noTextEdit="1"/>
                </p:cNvSpPr>
                <p:nvPr/>
              </p:nvSpPr>
              <p:spPr>
                <a:xfrm>
                  <a:off x="10483238" y="5030106"/>
                  <a:ext cx="404223" cy="401364"/>
                </a:xfrm>
                <a:prstGeom prst="rect">
                  <a:avLst/>
                </a:prstGeom>
                <a:blipFill>
                  <a:blip r:embed="rId26"/>
                  <a:stretch>
                    <a:fillRect r="-3030" b="-4545"/>
                  </a:stretch>
                </a:blipFill>
              </p:spPr>
              <p:txBody>
                <a:bodyPr/>
                <a:lstStyle/>
                <a:p>
                  <a:r>
                    <a:rPr lang="en-US">
                      <a:noFill/>
                    </a:rPr>
                    <a:t> </a:t>
                  </a:r>
                </a:p>
              </p:txBody>
            </p:sp>
          </mc:Fallback>
        </mc:AlternateContent>
        <p:sp>
          <p:nvSpPr>
            <p:cNvPr id="23" name="Isosceles Triangle 22">
              <a:extLst>
                <a:ext uri="{FF2B5EF4-FFF2-40B4-BE49-F238E27FC236}">
                  <a16:creationId xmlns:a16="http://schemas.microsoft.com/office/drawing/2014/main" id="{220ED712-5C79-1742-BB10-7C3820CCE1BA}"/>
                </a:ext>
              </a:extLst>
            </p:cNvPr>
            <p:cNvSpPr/>
            <p:nvPr/>
          </p:nvSpPr>
          <p:spPr>
            <a:xfrm rot="14422216">
              <a:off x="9743373" y="5493347"/>
              <a:ext cx="252232" cy="108998"/>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Immagine 6">
            <a:extLst>
              <a:ext uri="{FF2B5EF4-FFF2-40B4-BE49-F238E27FC236}">
                <a16:creationId xmlns:a16="http://schemas.microsoft.com/office/drawing/2014/main" id="{C5B9F169-2645-ECE8-F0B8-CA58E6FAF9FA}"/>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45005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5798634" y="8965580"/>
            <a:ext cx="184731" cy="369332"/>
          </a:xfrm>
          <a:prstGeom prst="rect">
            <a:avLst/>
          </a:prstGeom>
          <a:noFill/>
          <a:ln>
            <a:solidFill>
              <a:schemeClr val="accent1">
                <a:shade val="50000"/>
              </a:schemeClr>
            </a:solidFill>
          </a:ln>
        </p:spPr>
        <p:txBody>
          <a:bodyPr wrap="none" rtlCol="0">
            <a:spAutoFit/>
          </a:bodyPr>
          <a:lstStyle/>
          <a:p>
            <a:endParaRPr lang="en-US"/>
          </a:p>
        </p:txBody>
      </p:sp>
      <mc:AlternateContent xmlns:mc="http://schemas.openxmlformats.org/markup-compatibility/2006">
        <mc:Choice xmlns:a14="http://schemas.microsoft.com/office/drawing/2010/main" Requires="a14">
          <p:sp>
            <p:nvSpPr>
              <p:cNvPr id="28" name="Content Placeholder 2 2 1">
                <a:extLst>
                  <a:ext uri="{FF2B5EF4-FFF2-40B4-BE49-F238E27FC236}">
                    <a16:creationId xmlns:a16="http://schemas.microsoft.com/office/drawing/2014/main" id="{FBEBE200-51C6-FA38-2AEF-028F28511038}"/>
                  </a:ext>
                </a:extLst>
              </p:cNvPr>
              <p:cNvSpPr txBox="1">
                <a:spLocks/>
              </p:cNvSpPr>
              <p:nvPr/>
            </p:nvSpPr>
            <p:spPr>
              <a:xfrm>
                <a:off x="269598" y="1332925"/>
                <a:ext cx="6644236" cy="43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a:t>Analytically computing the derivative of </a:t>
                </a:r>
                <a14:m>
                  <m:oMath xmlns:m="http://schemas.openxmlformats.org/officeDocument/2006/math">
                    <m:sSub>
                      <m:sSubPr>
                        <m:ctrlPr>
                          <a:rPr lang="it-IT" sz="2000" i="1">
                            <a:latin typeface="Cambria Math" panose="02040503050406030204" pitchFamily="18" charset="0"/>
                          </a:rPr>
                        </m:ctrlPr>
                      </m:sSubPr>
                      <m:e>
                        <m:r>
                          <a:rPr lang="it-IT" sz="2000" i="1">
                            <a:latin typeface="Cambria Math" charset="0"/>
                          </a:rPr>
                          <m:t>𝑠</m:t>
                        </m:r>
                      </m:e>
                      <m:sub>
                        <m:r>
                          <a:rPr lang="it-IT" sz="2000" i="1">
                            <a:latin typeface="Cambria Math" charset="0"/>
                          </a:rPr>
                          <m:t>𝑖</m:t>
                        </m:r>
                      </m:sub>
                    </m:sSub>
                  </m:oMath>
                </a14:m>
                <a:r>
                  <a:rPr lang="en-US" sz="2000"/>
                  <a:t>:</a:t>
                </a:r>
              </a:p>
              <a:p>
                <a:endParaRPr lang="en-US" sz="500"/>
              </a:p>
              <a:p>
                <a:pPr marL="0" indent="0">
                  <a:buFont typeface="Arial"/>
                  <a:buNone/>
                </a:pPr>
                <a:endParaRPr lang="it-IT" sz="2000"/>
              </a:p>
              <a:p>
                <a:pPr marL="0" indent="0">
                  <a:buFont typeface="Arial"/>
                  <a:buNone/>
                </a:pPr>
                <a:endParaRPr lang="en-US" sz="2000"/>
              </a:p>
            </p:txBody>
          </p:sp>
        </mc:Choice>
        <mc:Fallback>
          <p:sp>
            <p:nvSpPr>
              <p:cNvPr id="28" name="Content Placeholder 2 2 1">
                <a:extLst>
                  <a:ext uri="{FF2B5EF4-FFF2-40B4-BE49-F238E27FC236}">
                    <a16:creationId xmlns:a16="http://schemas.microsoft.com/office/drawing/2014/main" id="{FBEBE200-51C6-FA38-2AEF-028F28511038}"/>
                  </a:ext>
                </a:extLst>
              </p:cNvPr>
              <p:cNvSpPr txBox="1">
                <a:spLocks noRot="1" noChangeAspect="1" noMove="1" noResize="1" noEditPoints="1" noAdjustHandles="1" noChangeArrowheads="1" noChangeShapeType="1" noTextEdit="1"/>
              </p:cNvSpPr>
              <p:nvPr/>
            </p:nvSpPr>
            <p:spPr>
              <a:xfrm>
                <a:off x="269598" y="1332925"/>
                <a:ext cx="6644236" cy="438692"/>
              </a:xfrm>
              <a:prstGeom prst="rect">
                <a:avLst/>
              </a:prstGeom>
              <a:blipFill>
                <a:blip r:embed="rId8"/>
                <a:stretch>
                  <a:fillRect l="-826" t="-15278"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itle 1">
                <a:extLst>
                  <a:ext uri="{FF2B5EF4-FFF2-40B4-BE49-F238E27FC236}">
                    <a16:creationId xmlns:a16="http://schemas.microsoft.com/office/drawing/2014/main" id="{59903267-48EC-3276-2611-535B083488F4}"/>
                  </a:ext>
                </a:extLst>
              </p:cNvPr>
              <p:cNvSpPr txBox="1">
                <a:spLocks/>
              </p:cNvSpPr>
              <p:nvPr/>
            </p:nvSpPr>
            <p:spPr>
              <a:xfrm>
                <a:off x="249279" y="13505"/>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One Leg Differential Constraints: </a:t>
                </a:r>
                <a14:m>
                  <m:oMath xmlns:m="http://schemas.openxmlformats.org/officeDocument/2006/math">
                    <m:sSub>
                      <m:sSubPr>
                        <m:ctrlPr>
                          <a:rPr lang="en-GB" sz="3600" i="1" smtClean="0">
                            <a:latin typeface="Cambria Math" panose="02040503050406030204" pitchFamily="18" charset="0"/>
                          </a:rPr>
                        </m:ctrlPr>
                      </m:sSubPr>
                      <m:e>
                        <m:r>
                          <a:rPr lang="it-IT" sz="3600" i="1" smtClean="0">
                            <a:latin typeface="Cambria Math" charset="0"/>
                          </a:rPr>
                          <m:t>𝐴</m:t>
                        </m:r>
                      </m:e>
                      <m:sub>
                        <m:r>
                          <a:rPr lang="en-GB" sz="3600" i="1" smtClean="0">
                            <a:latin typeface="Cambria Math" panose="02040503050406030204" pitchFamily="18" charset="0"/>
                          </a:rPr>
                          <m:t>𝑖</m:t>
                        </m:r>
                      </m:sub>
                    </m:sSub>
                    <m:d>
                      <m:dPr>
                        <m:ctrlPr>
                          <a:rPr lang="it-IT" sz="3600" i="1" smtClean="0">
                            <a:latin typeface="Cambria Math" panose="02040503050406030204" pitchFamily="18" charset="0"/>
                          </a:rPr>
                        </m:ctrlPr>
                      </m:dPr>
                      <m:e>
                        <m:r>
                          <a:rPr lang="it-IT" sz="3600" i="1" smtClean="0">
                            <a:latin typeface="Cambria Math" charset="0"/>
                          </a:rPr>
                          <m:t>𝑞</m:t>
                        </m:r>
                      </m:e>
                    </m:d>
                    <m:acc>
                      <m:accPr>
                        <m:chr m:val="̇"/>
                        <m:ctrlPr>
                          <a:rPr lang="it-IT" sz="3600" i="1" smtClean="0">
                            <a:latin typeface="Cambria Math" panose="02040503050406030204" pitchFamily="18" charset="0"/>
                          </a:rPr>
                        </m:ctrlPr>
                      </m:accPr>
                      <m:e>
                        <m:r>
                          <a:rPr lang="it-IT" sz="3600" i="1" smtClean="0">
                            <a:latin typeface="Cambria Math" charset="0"/>
                          </a:rPr>
                          <m:t>𝑞</m:t>
                        </m:r>
                      </m:e>
                    </m:acc>
                    <m:r>
                      <a:rPr lang="it-IT" sz="3600" i="1" dirty="0" smtClean="0">
                        <a:latin typeface="Cambria Math" charset="0"/>
                      </a:rPr>
                      <m:t>=0</m:t>
                    </m:r>
                  </m:oMath>
                </a14:m>
                <a:endParaRPr lang="en-US" sz="3600"/>
              </a:p>
            </p:txBody>
          </p:sp>
        </mc:Choice>
        <mc:Fallback>
          <p:sp>
            <p:nvSpPr>
              <p:cNvPr id="30" name="Title 1">
                <a:extLst>
                  <a:ext uri="{FF2B5EF4-FFF2-40B4-BE49-F238E27FC236}">
                    <a16:creationId xmlns:a16="http://schemas.microsoft.com/office/drawing/2014/main" id="{59903267-48EC-3276-2611-535B083488F4}"/>
                  </a:ext>
                </a:extLst>
              </p:cNvPr>
              <p:cNvSpPr txBox="1">
                <a:spLocks noRot="1" noChangeAspect="1" noMove="1" noResize="1" noEditPoints="1" noAdjustHandles="1" noChangeArrowheads="1" noChangeShapeType="1" noTextEdit="1"/>
              </p:cNvSpPr>
              <p:nvPr/>
            </p:nvSpPr>
            <p:spPr>
              <a:xfrm>
                <a:off x="249279" y="13505"/>
                <a:ext cx="10905066" cy="1135737"/>
              </a:xfrm>
              <a:prstGeom prst="rect">
                <a:avLst/>
              </a:prstGeom>
              <a:blipFill>
                <a:blip r:embed="rId9"/>
                <a:stretch>
                  <a:fillRect l="-173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F899035-6680-186B-F8B0-E48FE96E78B5}"/>
              </a:ext>
            </a:extLst>
          </p:cNvPr>
          <p:cNvSpPr>
            <a:spLocks noGrp="1"/>
          </p:cNvSpPr>
          <p:nvPr>
            <p:ph type="sldNum" sz="quarter" idx="12"/>
          </p:nvPr>
        </p:nvSpPr>
        <p:spPr>
          <a:xfrm>
            <a:off x="8659127" y="6253952"/>
            <a:ext cx="2743200" cy="365125"/>
          </a:xfrm>
        </p:spPr>
        <p:txBody>
          <a:bodyPr/>
          <a:lstStyle/>
          <a:p>
            <a:fld id="{82ABA8FE-DFE8-6641-960E-40AFDC006581}" type="slidenum">
              <a:rPr lang="it-IT" smtClean="0"/>
              <a:t>21</a:t>
            </a:fld>
            <a:endParaRPr lang="it-IT"/>
          </a:p>
        </p:txBody>
      </p:sp>
      <p:pic>
        <p:nvPicPr>
          <p:cNvPr id="4" name="Picture 3" descr="\documentclass{article}&#10;\usepackage{amsmath}&#10;\pagestyle{empty}&#10;\begin{document}&#10;&#10;\begin{equation*}&#10;\dot{s}_{ij} =  &#10;\begin{bmatrix}&#10;\dot{p}_{ix} \\ \dot{p}_{iy} \\ \dot{p}_{iz} \\ 0&#10;\end{bmatrix}&#10;- \dot{T}_{S, B_{ij}}&#10;\begin{bmatrix}&#10;R + l_A cos(\theta_{ij}) \\ 0 \\-l_A sin(\theta_{ij}) \\ 1&#10;\end{bmatrix}&#10;- T_{S, B_{ij}}&#10;\begin{bmatrix}&#10;- l_A sin(\theta_{ij}) \\ 0 \\-l_A cos(\theta_{ij}) \\ 0&#10;\end{bmatrix}&#10;\dot{\theta}_{ij}&#10;\end{equation*}&#10;&#10;\end{document}" title="IguanaTex Bitmap Display">
            <a:extLst>
              <a:ext uri="{FF2B5EF4-FFF2-40B4-BE49-F238E27FC236}">
                <a16:creationId xmlns:a16="http://schemas.microsoft.com/office/drawing/2014/main" id="{D91E3673-347A-BE49-9487-20ACECACBF02}"/>
              </a:ext>
            </a:extLst>
          </p:cNvPr>
          <p:cNvPicPr>
            <a:picLocks noChangeAspect="1"/>
          </p:cNvPicPr>
          <p:nvPr>
            <p:custDataLst>
              <p:tags r:id="rId1"/>
            </p:custDataLst>
          </p:nvPr>
        </p:nvPicPr>
        <p:blipFill>
          <a:blip r:embed="rId10"/>
          <a:stretch>
            <a:fillRect/>
          </a:stretch>
        </p:blipFill>
        <p:spPr>
          <a:xfrm>
            <a:off x="670706" y="1906288"/>
            <a:ext cx="5777327" cy="981454"/>
          </a:xfrm>
          <a:prstGeom prst="rect">
            <a:avLst/>
          </a:prstGeom>
        </p:spPr>
      </p:pic>
      <p:pic>
        <p:nvPicPr>
          <p:cNvPr id="35" name="Picture 34" descr="\documentclass{article}&#10;\usepackage{amsmath}&#10;\pagestyle{empty}&#10;\begin{document}&#10;&#10;\begin{equation*} = &#10;\begin{bmatrix}&#10;\frac{\partial R_z}{\partial \phi}R_y R_x R_z(\alpha_j)v_{ij}+&#10;\frac{\partial R_z}{\partial \phi}R_y R_x x_i \\ &#10;0&#10;\end{bmatrix}\dot{\phi} + &#10;\begin{bmatrix}&#10;R_z \frac{\partial R_y}{\partial \zeta}R_x R_z(\alpha_j)v_{ij} + &#10;R_z \frac{\partial R_y}{\partial \zeta}R_x x_i \\&#10;0&#10;\end{bmatrix} \dot{\zeta} +&#10;\begin{bmatrix} &#10;R_z R_y \frac{\partial R_x}{\partial \psi}R_z(\alpha_j)v_{ij} + &#10;R_z R_y \frac{\partial R_x}{\partial \psi}x_i \\&#10;0&#10;\end{bmatrix}\dot{\psi} + &#10;\begin{bmatrix}&#10;\dot{b} \\&#10;0 &#10;\end{bmatrix} = &#10;\end{equation*}&#10;&#10;\end{document}" title="IguanaTex Bitmap Display">
            <a:extLst>
              <a:ext uri="{FF2B5EF4-FFF2-40B4-BE49-F238E27FC236}">
                <a16:creationId xmlns:a16="http://schemas.microsoft.com/office/drawing/2014/main" id="{8353C90D-209D-72B1-1EF8-61CCEC11F451}"/>
              </a:ext>
            </a:extLst>
          </p:cNvPr>
          <p:cNvPicPr>
            <a:picLocks noChangeAspect="1"/>
          </p:cNvPicPr>
          <p:nvPr>
            <p:custDataLst>
              <p:tags r:id="rId2"/>
            </p:custDataLst>
          </p:nvPr>
        </p:nvPicPr>
        <p:blipFill>
          <a:blip r:embed="rId11"/>
          <a:stretch>
            <a:fillRect/>
          </a:stretch>
        </p:blipFill>
        <p:spPr>
          <a:xfrm>
            <a:off x="369729" y="5272516"/>
            <a:ext cx="11410467" cy="612619"/>
          </a:xfrm>
          <a:prstGeom prst="rect">
            <a:avLst/>
          </a:prstGeom>
        </p:spPr>
      </p:pic>
      <p:pic>
        <p:nvPicPr>
          <p:cNvPr id="39" name="Picture 38" descr="\documentclass{article}&#10;\usepackage{amsmath}&#10;\pagestyle{empty}&#10;\begin{document}&#10;&#10;\begin{equation*} = &#10;c_{ij}(\phi, \theta_{ij})\dot{\phi} + d_{ij}(\zeta, \theta_{ij})\dot{\zeta} + \dot{b}&#10;\end{equation*}&#10;&#10;\end{document}" title="IguanaTex Bitmap Display">
            <a:extLst>
              <a:ext uri="{FF2B5EF4-FFF2-40B4-BE49-F238E27FC236}">
                <a16:creationId xmlns:a16="http://schemas.microsoft.com/office/drawing/2014/main" id="{12B0D28D-54A9-86E2-72DD-30C21446C54F}"/>
              </a:ext>
            </a:extLst>
          </p:cNvPr>
          <p:cNvPicPr>
            <a:picLocks noChangeAspect="1"/>
          </p:cNvPicPr>
          <p:nvPr>
            <p:custDataLst>
              <p:tags r:id="rId3"/>
            </p:custDataLst>
          </p:nvPr>
        </p:nvPicPr>
        <p:blipFill>
          <a:blip r:embed="rId12"/>
          <a:stretch>
            <a:fillRect/>
          </a:stretch>
        </p:blipFill>
        <p:spPr>
          <a:xfrm>
            <a:off x="369729" y="5974222"/>
            <a:ext cx="3011657" cy="279771"/>
          </a:xfrm>
          <a:prstGeom prst="rect">
            <a:avLst/>
          </a:prstGeom>
        </p:spPr>
      </p:pic>
      <p:pic>
        <p:nvPicPr>
          <p:cNvPr id="42" name="Picture 41" descr="\documentclass{article}&#10;\usepackage{amsmath}&#10;\pagestyle{empty}&#10;\begin{document}&#10;&#10;\begin{equation*}&#10;\dot{T}_{S, B_{ij}}&#10;\begin{bmatrix}&#10;R + l_A cos(\theta_{ij}) \\ 0 \\-l_A sin(\theta_{ij}) \\ 1&#10;\end{bmatrix} = &#10;\begin{bmatrix}&#10;\dot{R}_{S,B_{ij}}(\phi, \zeta, \psi, \dot{\phi}, \dot{\zeta}, \dot{\psi}) &amp; \dot{d}_{S,B_{ij}} \\&#10;[0, 0, 0] &amp; 0&#10;\end{bmatrix}&#10;\begin{bmatrix}&#10;v_{ij}(\theta_{ij}) \\ 1&#10;\end{bmatrix} = &#10;\begin{bmatrix}&#10;\dot{R}_{S,B_{ij}}(\phi, \zeta, \psi, \dot{\phi}, \dot{\zeta}, \dot{\psi}) v_{ij}(\theta_{ij}) + \dot{b} + \dot{R}_{S,B_{ij}}(\phi, \zeta, \psi, \dot{\phi}, \dot{\zeta}, \dot{\psi}) x_i \\ 0&#10;\end{bmatrix} =&#10;\end{equation*}&#10;&#10;\end{document}" title="IguanaTex Bitmap Display">
            <a:extLst>
              <a:ext uri="{FF2B5EF4-FFF2-40B4-BE49-F238E27FC236}">
                <a16:creationId xmlns:a16="http://schemas.microsoft.com/office/drawing/2014/main" id="{4CDFB3BD-7B91-CB11-C9C0-9F7932A084B1}"/>
              </a:ext>
            </a:extLst>
          </p:cNvPr>
          <p:cNvPicPr>
            <a:picLocks noChangeAspect="1"/>
          </p:cNvPicPr>
          <p:nvPr>
            <p:custDataLst>
              <p:tags r:id="rId4"/>
            </p:custDataLst>
          </p:nvPr>
        </p:nvPicPr>
        <p:blipFill>
          <a:blip r:embed="rId13"/>
          <a:stretch>
            <a:fillRect/>
          </a:stretch>
        </p:blipFill>
        <p:spPr>
          <a:xfrm>
            <a:off x="327349" y="3520739"/>
            <a:ext cx="11410468" cy="929667"/>
          </a:xfrm>
          <a:prstGeom prst="rect">
            <a:avLst/>
          </a:prstGeom>
        </p:spPr>
      </p:pic>
      <p:pic>
        <p:nvPicPr>
          <p:cNvPr id="95" name="Picture 94" descr="\documentclass{article}&#10;\usepackage{amsmath}&#10;\pagestyle{empty}&#10;\begin{document}&#10;&#10;\begin{equation*} =&#10;\begin{bmatrix}&#10;\frac{\partial R_z}{\partial \phi}\dot{\phi}R_y R_x R_z(\alpha_j)v_{ij}+&#10;R_z \frac{\partial R_y}{\partial \zeta}\dot{\zeta}R_x R_z(\alpha_j)v_{ij} + &#10;R_z R_y \frac{\partial R_x}{\partial \psi}\dot{\psi}R_z(\alpha_j)v_{ij} + &#10;\frac{\partial R_z}{\partial \phi}\dot{\phi}R_y R_x x_i + &#10;R_z \frac{\partial R_y}{\partial \zeta}\dot{\zeta}R_x x_i + &#10;R_z R_y \frac{\partial R_x}{\partial \psi}\dot{\psi} x_i + \dot{b} \\&#10;0 &#10;\end{bmatrix} = &#10;\end{equation*}&#10;&#10;\end{document}" title="IguanaTex Bitmap Display">
            <a:extLst>
              <a:ext uri="{FF2B5EF4-FFF2-40B4-BE49-F238E27FC236}">
                <a16:creationId xmlns:a16="http://schemas.microsoft.com/office/drawing/2014/main" id="{8B810514-B1DC-7C28-B473-38A07037065E}"/>
              </a:ext>
            </a:extLst>
          </p:cNvPr>
          <p:cNvPicPr>
            <a:picLocks noChangeAspect="1"/>
          </p:cNvPicPr>
          <p:nvPr>
            <p:custDataLst>
              <p:tags r:id="rId5"/>
            </p:custDataLst>
          </p:nvPr>
        </p:nvPicPr>
        <p:blipFill>
          <a:blip r:embed="rId14"/>
          <a:stretch>
            <a:fillRect/>
          </a:stretch>
        </p:blipFill>
        <p:spPr>
          <a:xfrm>
            <a:off x="327349" y="4556606"/>
            <a:ext cx="11404138" cy="609710"/>
          </a:xfrm>
          <a:prstGeom prst="rect">
            <a:avLst/>
          </a:prstGeom>
        </p:spPr>
      </p:pic>
      <p:pic>
        <p:nvPicPr>
          <p:cNvPr id="89" name="Picture 88">
            <a:extLst>
              <a:ext uri="{FF2B5EF4-FFF2-40B4-BE49-F238E27FC236}">
                <a16:creationId xmlns:a16="http://schemas.microsoft.com/office/drawing/2014/main" id="{87A295B9-86AE-870F-5042-FEEB409DC973}"/>
              </a:ext>
            </a:extLst>
          </p:cNvPr>
          <p:cNvPicPr>
            <a:picLocks noChangeAspect="1"/>
          </p:cNvPicPr>
          <p:nvPr/>
        </p:nvPicPr>
        <p:blipFill rotWithShape="1">
          <a:blip r:embed="rId15"/>
          <a:srcRect b="6155"/>
          <a:stretch/>
        </p:blipFill>
        <p:spPr>
          <a:xfrm>
            <a:off x="8469500" y="319140"/>
            <a:ext cx="3013146" cy="2526870"/>
          </a:xfrm>
          <a:prstGeom prst="rect">
            <a:avLst/>
          </a:prstGeom>
        </p:spPr>
      </p:pic>
      <p:sp>
        <p:nvSpPr>
          <p:cNvPr id="90" name="Content Placeholder 2 2 2">
            <a:extLst>
              <a:ext uri="{FF2B5EF4-FFF2-40B4-BE49-F238E27FC236}">
                <a16:creationId xmlns:a16="http://schemas.microsoft.com/office/drawing/2014/main" id="{6232AA4B-8C1D-B864-CB6F-57E2D1517D33}"/>
              </a:ext>
            </a:extLst>
          </p:cNvPr>
          <p:cNvSpPr txBox="1">
            <a:spLocks/>
          </p:cNvSpPr>
          <p:nvPr/>
        </p:nvSpPr>
        <p:spPr>
          <a:xfrm>
            <a:off x="269598" y="3077687"/>
            <a:ext cx="6644236" cy="43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a:t>Where:</a:t>
            </a:r>
          </a:p>
          <a:p>
            <a:endParaRPr lang="en-US" sz="500"/>
          </a:p>
          <a:p>
            <a:pPr marL="0" indent="0">
              <a:buFont typeface="Arial"/>
              <a:buNone/>
            </a:pPr>
            <a:endParaRPr lang="it-IT" sz="2000"/>
          </a:p>
          <a:p>
            <a:pPr marL="0" indent="0">
              <a:buFont typeface="Arial"/>
              <a:buNone/>
            </a:pPr>
            <a:endParaRPr lang="en-US" sz="2000"/>
          </a:p>
        </p:txBody>
      </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17A2C50E-849E-7280-DD43-567D7DECBBF6}"/>
                  </a:ext>
                </a:extLst>
              </p:cNvPr>
              <p:cNvSpPr txBox="1"/>
              <p:nvPr/>
            </p:nvSpPr>
            <p:spPr>
              <a:xfrm>
                <a:off x="9976073" y="3020206"/>
                <a:ext cx="2181011" cy="461665"/>
              </a:xfrm>
              <a:prstGeom prst="rect">
                <a:avLst/>
              </a:prstGeom>
              <a:noFill/>
            </p:spPr>
            <p:txBody>
              <a:bodyPr wrap="square" rtlCol="0">
                <a:spAutoFit/>
              </a:bodyPr>
              <a:lstStyle/>
              <a:p>
                <a:r>
                  <a:rPr lang="en-US" sz="1200" b="0"/>
                  <a:t>(</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oMath>
                </a14:m>
                <a:r>
                  <a:rPr lang="it-IT" sz="1200"/>
                  <a:t> </a:t>
                </a:r>
                <a:r>
                  <a:rPr lang="it-IT" sz="1200" err="1"/>
                  <a:t>is</a:t>
                </a:r>
                <a:r>
                  <a:rPr lang="it-IT" sz="1200"/>
                  <a:t> the offset from the  centre </a:t>
                </a:r>
              </a:p>
              <a:p>
                <a:r>
                  <a:rPr lang="it-IT" sz="1200"/>
                  <a:t>of </a:t>
                </a:r>
                <a:r>
                  <a:rPr lang="it-IT" sz="1200" err="1"/>
                  <a:t>trunk</a:t>
                </a:r>
                <a:r>
                  <a:rPr lang="it-IT" sz="1200"/>
                  <a:t> to the base of the </a:t>
                </a:r>
                <a:r>
                  <a:rPr lang="it-IT" sz="1200" err="1"/>
                  <a:t>legs</a:t>
                </a:r>
                <a:r>
                  <a:rPr lang="it-IT" sz="1200"/>
                  <a:t>)</a:t>
                </a:r>
                <a:endParaRPr lang="en-US" sz="1200"/>
              </a:p>
            </p:txBody>
          </p:sp>
        </mc:Choice>
        <mc:Fallback>
          <p:sp>
            <p:nvSpPr>
              <p:cNvPr id="91" name="TextBox 90">
                <a:extLst>
                  <a:ext uri="{FF2B5EF4-FFF2-40B4-BE49-F238E27FC236}">
                    <a16:creationId xmlns:a16="http://schemas.microsoft.com/office/drawing/2014/main" id="{17A2C50E-849E-7280-DD43-567D7DECBBF6}"/>
                  </a:ext>
                </a:extLst>
              </p:cNvPr>
              <p:cNvSpPr txBox="1">
                <a:spLocks noRot="1" noChangeAspect="1" noMove="1" noResize="1" noEditPoints="1" noAdjustHandles="1" noChangeArrowheads="1" noChangeShapeType="1" noTextEdit="1"/>
              </p:cNvSpPr>
              <p:nvPr/>
            </p:nvSpPr>
            <p:spPr>
              <a:xfrm>
                <a:off x="9976073" y="3020206"/>
                <a:ext cx="2181011" cy="461665"/>
              </a:xfrm>
              <a:prstGeom prst="rect">
                <a:avLst/>
              </a:prstGeom>
              <a:blipFill>
                <a:blip r:embed="rId16"/>
                <a:stretch>
                  <a:fillRect r="-838" b="-9211"/>
                </a:stretch>
              </a:blipFill>
            </p:spPr>
            <p:txBody>
              <a:bodyPr/>
              <a:lstStyle/>
              <a:p>
                <a:r>
                  <a:rPr lang="en-US">
                    <a:noFill/>
                  </a:rPr>
                  <a:t> </a:t>
                </a:r>
              </a:p>
            </p:txBody>
          </p:sp>
        </mc:Fallback>
      </mc:AlternateContent>
      <p:cxnSp>
        <p:nvCxnSpPr>
          <p:cNvPr id="7" name="Connector: Curved 6">
            <a:extLst>
              <a:ext uri="{FF2B5EF4-FFF2-40B4-BE49-F238E27FC236}">
                <a16:creationId xmlns:a16="http://schemas.microsoft.com/office/drawing/2014/main" id="{6560DBD7-6644-A205-0646-7422276B2376}"/>
              </a:ext>
            </a:extLst>
          </p:cNvPr>
          <p:cNvCxnSpPr>
            <a:cxnSpLocks/>
          </p:cNvCxnSpPr>
          <p:nvPr/>
        </p:nvCxnSpPr>
        <p:spPr>
          <a:xfrm rot="10800000" flipV="1">
            <a:off x="6251789" y="3194371"/>
            <a:ext cx="638458" cy="693521"/>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18" name="Picture 17" descr="\documentclass{article}&#10;\usepackage{amsmath}&#10;\pagestyle{empty}&#10;\begin{document}&#10;&#10;\begin{equation*}&#10;\begin{cases}&#10;d_{SB_{ij}}(t) = b(t) + R_{SB}(t) x_i \\&#10;\dot{d}_{SB_{ij}}(t) = \dot{b}(t) + \dot{R}_{SB}(t) x_i&#10;\end{cases}&#10;\end{equation*}&#10;\end{document}" title="IguanaTex Bitmap Display">
            <a:extLst>
              <a:ext uri="{FF2B5EF4-FFF2-40B4-BE49-F238E27FC236}">
                <a16:creationId xmlns:a16="http://schemas.microsoft.com/office/drawing/2014/main" id="{620BB769-7994-C95C-FF6E-B089E254B949}"/>
              </a:ext>
            </a:extLst>
          </p:cNvPr>
          <p:cNvPicPr>
            <a:picLocks noChangeAspect="1"/>
          </p:cNvPicPr>
          <p:nvPr>
            <p:custDataLst>
              <p:tags r:id="rId6"/>
            </p:custDataLst>
          </p:nvPr>
        </p:nvPicPr>
        <p:blipFill>
          <a:blip r:embed="rId17"/>
          <a:stretch>
            <a:fillRect/>
          </a:stretch>
        </p:blipFill>
        <p:spPr>
          <a:xfrm>
            <a:off x="6971585" y="2875910"/>
            <a:ext cx="2499996" cy="614929"/>
          </a:xfrm>
          <a:prstGeom prst="rect">
            <a:avLst/>
          </a:prstGeom>
        </p:spPr>
      </p:pic>
      <p:pic>
        <p:nvPicPr>
          <p:cNvPr id="10" name="Immagine 6">
            <a:extLst>
              <a:ext uri="{FF2B5EF4-FFF2-40B4-BE49-F238E27FC236}">
                <a16:creationId xmlns:a16="http://schemas.microsoft.com/office/drawing/2014/main" id="{25E3E9B8-886D-61A1-1B48-E95D78C6297D}"/>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112077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5798634" y="8965580"/>
            <a:ext cx="184731" cy="369332"/>
          </a:xfrm>
          <a:prstGeom prst="rect">
            <a:avLst/>
          </a:prstGeom>
          <a:noFill/>
          <a:ln>
            <a:solidFill>
              <a:schemeClr val="accent1">
                <a:shade val="50000"/>
              </a:schemeClr>
            </a:solidFill>
          </a:ln>
        </p:spPr>
        <p:txBody>
          <a:bodyPr wrap="none" rtlCol="0">
            <a:spAutoFit/>
          </a:bodyPr>
          <a:lstStyle/>
          <a:p>
            <a:endParaRPr lang="en-US"/>
          </a:p>
        </p:txBody>
      </p:sp>
      <p:sp>
        <p:nvSpPr>
          <p:cNvPr id="18" name="Content Placeholder 2">
            <a:extLst>
              <a:ext uri="{FF2B5EF4-FFF2-40B4-BE49-F238E27FC236}">
                <a16:creationId xmlns:a16="http://schemas.microsoft.com/office/drawing/2014/main" id="{E2A36516-283E-534C-1A22-095BE5A073D6}"/>
              </a:ext>
            </a:extLst>
          </p:cNvPr>
          <p:cNvSpPr txBox="1">
            <a:spLocks/>
          </p:cNvSpPr>
          <p:nvPr/>
        </p:nvSpPr>
        <p:spPr>
          <a:xfrm>
            <a:off x="705207" y="1197597"/>
            <a:ext cx="10862771" cy="49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pPr>
            <a:r>
              <a:rPr lang="it-IT" sz="1800"/>
              <a:t>The </a:t>
            </a:r>
            <a:r>
              <a:rPr lang="it-IT" sz="1800" err="1"/>
              <a:t>equations</a:t>
            </a:r>
            <a:r>
              <a:rPr lang="it-IT" sz="1800"/>
              <a:t> </a:t>
            </a:r>
            <a:r>
              <a:rPr lang="it-IT" sz="1800" err="1"/>
              <a:t>become</a:t>
            </a:r>
            <a:r>
              <a:rPr lang="it-IT" sz="1800"/>
              <a:t>:</a:t>
            </a:r>
            <a:endParaRPr lang="it-IT" sz="1400"/>
          </a:p>
          <a:p>
            <a:pPr marL="0" indent="0">
              <a:lnSpc>
                <a:spcPct val="150000"/>
              </a:lnSpc>
              <a:buNone/>
            </a:pPr>
            <a:endParaRPr lang="it-IT" sz="1400"/>
          </a:p>
          <a:p>
            <a:pPr>
              <a:lnSpc>
                <a:spcPct val="150000"/>
              </a:lnSpc>
              <a:buFont typeface="Wingdings" panose="05000000000000000000" pitchFamily="2" charset="2"/>
              <a:buChar char="§"/>
            </a:pPr>
            <a:r>
              <a:rPr lang="it-IT" sz="1800"/>
              <a:t>By way of </a:t>
            </a:r>
            <a:r>
              <a:rPr lang="it-IT" sz="1800" err="1"/>
              <a:t>example</a:t>
            </a:r>
            <a:r>
              <a:rPr lang="it-IT" sz="1800"/>
              <a:t>, </a:t>
            </a:r>
            <a:r>
              <a:rPr lang="it-IT" sz="1800" err="1"/>
              <a:t>let</a:t>
            </a:r>
            <a:r>
              <a:rPr lang="it-IT" sz="1800"/>
              <a:t> </a:t>
            </a:r>
            <a:r>
              <a:rPr lang="it-IT" sz="1800" err="1"/>
              <a:t>us</a:t>
            </a:r>
            <a:r>
              <a:rPr lang="it-IT" sz="1800"/>
              <a:t> </a:t>
            </a:r>
            <a:r>
              <a:rPr lang="it-IT" sz="1800" err="1"/>
              <a:t>consider</a:t>
            </a:r>
            <a:r>
              <a:rPr lang="it-IT" sz="1800"/>
              <a:t> the first </a:t>
            </a:r>
            <a:r>
              <a:rPr lang="it-IT" sz="1800" err="1"/>
              <a:t>leg</a:t>
            </a:r>
            <a:r>
              <a:rPr lang="it-IT" sz="1800"/>
              <a:t>. </a:t>
            </a:r>
            <a:r>
              <a:rPr lang="it-IT" sz="1800" err="1"/>
              <a:t>Then</a:t>
            </a:r>
            <a:r>
              <a:rPr lang="it-IT" sz="1800"/>
              <a:t>, </a:t>
            </a:r>
            <a:r>
              <a:rPr lang="it-IT" sz="1800" err="1"/>
              <a:t>we</a:t>
            </a:r>
            <a:r>
              <a:rPr lang="it-IT" sz="1800"/>
              <a:t> </a:t>
            </a:r>
            <a:r>
              <a:rPr lang="it-IT" sz="1800" err="1"/>
              <a:t>have</a:t>
            </a:r>
            <a:r>
              <a:rPr lang="it-IT" sz="1800"/>
              <a:t> the following </a:t>
            </a:r>
            <a:r>
              <a:rPr lang="it-IT" sz="1800" err="1"/>
              <a:t>Pfaffian</a:t>
            </a:r>
            <a:r>
              <a:rPr lang="it-IT" sz="1800"/>
              <a:t> </a:t>
            </a:r>
            <a:r>
              <a:rPr lang="it-IT" sz="1800" err="1"/>
              <a:t>constraint</a:t>
            </a:r>
            <a:r>
              <a:rPr lang="it-IT" sz="1800"/>
              <a:t> </a:t>
            </a:r>
            <a:r>
              <a:rPr lang="it-IT" sz="1800" err="1"/>
              <a:t>matrix</a:t>
            </a:r>
            <a:r>
              <a:rPr lang="it-IT" sz="1800"/>
              <a:t> </a:t>
            </a:r>
            <a:r>
              <a:rPr lang="it-IT" sz="1400"/>
              <a:t>:</a:t>
            </a:r>
          </a:p>
          <a:p>
            <a:pPr>
              <a:lnSpc>
                <a:spcPct val="150000"/>
              </a:lnSpc>
              <a:buFont typeface="Wingdings" panose="05000000000000000000" pitchFamily="2" charset="2"/>
              <a:buChar char="§"/>
            </a:pPr>
            <a:endParaRPr lang="it-IT" sz="1400"/>
          </a:p>
          <a:p>
            <a:pPr>
              <a:lnSpc>
                <a:spcPct val="150000"/>
              </a:lnSpc>
              <a:buFont typeface="Wingdings" panose="05000000000000000000" pitchFamily="2" charset="2"/>
              <a:buChar char="§"/>
            </a:pPr>
            <a:endParaRPr lang="it-IT" sz="1400"/>
          </a:p>
          <a:p>
            <a:pPr>
              <a:lnSpc>
                <a:spcPct val="150000"/>
              </a:lnSpc>
              <a:buFont typeface="Wingdings" panose="05000000000000000000" pitchFamily="2" charset="2"/>
              <a:buChar char="§"/>
            </a:pPr>
            <a:endParaRPr lang="it-IT" sz="1400"/>
          </a:p>
          <a:p>
            <a:pPr>
              <a:lnSpc>
                <a:spcPct val="150000"/>
              </a:lnSpc>
              <a:buFont typeface="Wingdings" panose="05000000000000000000" pitchFamily="2" charset="2"/>
              <a:buChar char="§"/>
            </a:pPr>
            <a:r>
              <a:rPr lang="it-IT" sz="1800"/>
              <a:t>For the </a:t>
            </a:r>
            <a:r>
              <a:rPr lang="it-IT" sz="1800" err="1"/>
              <a:t>other</a:t>
            </a:r>
            <a:r>
              <a:rPr lang="it-IT" sz="1800"/>
              <a:t> </a:t>
            </a:r>
            <a:r>
              <a:rPr lang="it-IT" sz="1800" err="1"/>
              <a:t>legs</a:t>
            </a:r>
            <a:r>
              <a:rPr lang="it-IT" sz="1800"/>
              <a:t>, </a:t>
            </a:r>
            <a:r>
              <a:rPr lang="it-IT" sz="1800" err="1"/>
              <a:t>we</a:t>
            </a:r>
            <a:r>
              <a:rPr lang="it-IT" sz="1800"/>
              <a:t> </a:t>
            </a:r>
            <a:r>
              <a:rPr lang="it-IT" sz="1800" err="1"/>
              <a:t>have</a:t>
            </a:r>
            <a:r>
              <a:rPr lang="it-IT" sz="1800"/>
              <a:t> to </a:t>
            </a:r>
            <a:r>
              <a:rPr lang="it-IT" sz="1800" err="1"/>
              <a:t>adjust</a:t>
            </a:r>
            <a:r>
              <a:rPr lang="it-IT" sz="1800"/>
              <a:t> the position of the </a:t>
            </a:r>
            <a:r>
              <a:rPr lang="it-IT" sz="1800" err="1"/>
              <a:t>various</a:t>
            </a:r>
            <a:r>
              <a:rPr lang="it-IT" sz="1800"/>
              <a:t> </a:t>
            </a:r>
            <a:r>
              <a:rPr lang="it-IT" sz="1800" err="1"/>
              <a:t>terms</a:t>
            </a:r>
            <a:r>
              <a:rPr lang="it-IT" sz="1800"/>
              <a:t> in the </a:t>
            </a:r>
            <a:r>
              <a:rPr lang="it-IT" sz="1800" err="1"/>
              <a:t>matrix</a:t>
            </a:r>
            <a:r>
              <a:rPr lang="it-IT" sz="1800"/>
              <a:t>, </a:t>
            </a:r>
            <a:r>
              <a:rPr lang="it-IT" sz="1800" err="1"/>
              <a:t>but</a:t>
            </a:r>
            <a:r>
              <a:rPr lang="it-IT" sz="1800"/>
              <a:t> the </a:t>
            </a:r>
            <a:r>
              <a:rPr lang="it-IT" sz="1800" err="1"/>
              <a:t>structure</a:t>
            </a:r>
            <a:r>
              <a:rPr lang="it-IT" sz="1800"/>
              <a:t> </a:t>
            </a:r>
            <a:r>
              <a:rPr lang="it-IT" sz="1800" err="1"/>
              <a:t>is</a:t>
            </a:r>
            <a:r>
              <a:rPr lang="it-IT" sz="1800"/>
              <a:t> </a:t>
            </a:r>
            <a:r>
              <a:rPr lang="it-IT" sz="1800" err="1"/>
              <a:t>essentially</a:t>
            </a:r>
            <a:r>
              <a:rPr lang="it-IT" sz="1800"/>
              <a:t> the </a:t>
            </a:r>
            <a:r>
              <a:rPr lang="it-IT" sz="1800" err="1"/>
              <a:t>same</a:t>
            </a:r>
            <a:r>
              <a:rPr lang="it-IT" sz="1800"/>
              <a:t>.</a:t>
            </a:r>
            <a:r>
              <a:rPr lang="it-IT" sz="1400"/>
              <a:t> </a:t>
            </a:r>
          </a:p>
          <a:p>
            <a:pPr marL="0" indent="0">
              <a:lnSpc>
                <a:spcPct val="150000"/>
              </a:lnSpc>
              <a:buNone/>
            </a:pPr>
            <a:endParaRPr lang="it-IT" sz="1400"/>
          </a:p>
          <a:p>
            <a:pPr marL="0" indent="0">
              <a:lnSpc>
                <a:spcPct val="150000"/>
              </a:lnSpc>
              <a:buNone/>
            </a:pPr>
            <a:endParaRPr lang="it-IT" sz="1400"/>
          </a:p>
        </p:txBody>
      </p:sp>
      <mc:AlternateContent xmlns:mc="http://schemas.openxmlformats.org/markup-compatibility/2006">
        <mc:Choice xmlns:a14="http://schemas.microsoft.com/office/drawing/2010/main" Requires="a14">
          <p:sp>
            <p:nvSpPr>
              <p:cNvPr id="19" name="Title 1">
                <a:extLst>
                  <a:ext uri="{FF2B5EF4-FFF2-40B4-BE49-F238E27FC236}">
                    <a16:creationId xmlns:a16="http://schemas.microsoft.com/office/drawing/2014/main" id="{67A83447-B0A7-C1D8-8ADD-1B8FBBF4B7C0}"/>
                  </a:ext>
                </a:extLst>
              </p:cNvPr>
              <p:cNvSpPr>
                <a:spLocks noGrp="1"/>
              </p:cNvSpPr>
              <p:nvPr>
                <p:ph type="title"/>
              </p:nvPr>
            </p:nvSpPr>
            <p:spPr>
              <a:xfrm>
                <a:off x="1529861" y="334307"/>
                <a:ext cx="8537546" cy="854104"/>
              </a:xfrm>
            </p:spPr>
            <p:txBody>
              <a:bodyPr>
                <a:normAutofit/>
              </a:bodyPr>
              <a:lstStyle/>
              <a:p>
                <a:pPr algn="ctr"/>
                <a:r>
                  <a:rPr lang="en-US" sz="3600" b="1"/>
                  <a:t>One Leg Differential Constraints: </a:t>
                </a:r>
                <a14:m>
                  <m:oMath xmlns:m="http://schemas.openxmlformats.org/officeDocument/2006/math">
                    <m:sSub>
                      <m:sSubPr>
                        <m:ctrlPr>
                          <a:rPr lang="en-GB" sz="3600" i="1" smtClean="0">
                            <a:latin typeface="Cambria Math" panose="02040503050406030204" pitchFamily="18" charset="0"/>
                          </a:rPr>
                        </m:ctrlPr>
                      </m:sSubPr>
                      <m:e>
                        <m:r>
                          <a:rPr lang="it-IT" sz="3600" b="0" i="1" smtClean="0">
                            <a:latin typeface="Cambria Math" charset="0"/>
                          </a:rPr>
                          <m:t>𝐴</m:t>
                        </m:r>
                      </m:e>
                      <m:sub>
                        <m:r>
                          <a:rPr lang="en-GB" sz="3600" b="0" i="1" smtClean="0">
                            <a:latin typeface="Cambria Math" panose="02040503050406030204" pitchFamily="18" charset="0"/>
                          </a:rPr>
                          <m:t>𝑖</m:t>
                        </m:r>
                      </m:sub>
                    </m:sSub>
                    <m:d>
                      <m:dPr>
                        <m:ctrlPr>
                          <a:rPr lang="it-IT" sz="3600" i="1" smtClean="0">
                            <a:latin typeface="Cambria Math" panose="02040503050406030204" pitchFamily="18" charset="0"/>
                          </a:rPr>
                        </m:ctrlPr>
                      </m:dPr>
                      <m:e>
                        <m:r>
                          <a:rPr lang="it-IT" sz="3600" b="0" i="1" smtClean="0">
                            <a:latin typeface="Cambria Math" charset="0"/>
                          </a:rPr>
                          <m:t>𝑞</m:t>
                        </m:r>
                      </m:e>
                    </m:d>
                    <m:acc>
                      <m:accPr>
                        <m:chr m:val="̇"/>
                        <m:ctrlPr>
                          <a:rPr lang="it-IT" sz="3600" i="1" smtClean="0">
                            <a:latin typeface="Cambria Math" panose="02040503050406030204" pitchFamily="18" charset="0"/>
                          </a:rPr>
                        </m:ctrlPr>
                      </m:accPr>
                      <m:e>
                        <m:r>
                          <a:rPr lang="it-IT" sz="3600" b="0" i="1" smtClean="0">
                            <a:latin typeface="Cambria Math" charset="0"/>
                          </a:rPr>
                          <m:t>𝑞</m:t>
                        </m:r>
                      </m:e>
                    </m:acc>
                    <m:r>
                      <a:rPr lang="it-IT" sz="3600" b="0" i="1" dirty="0" smtClean="0">
                        <a:latin typeface="Cambria Math" charset="0"/>
                      </a:rPr>
                      <m:t>=0</m:t>
                    </m:r>
                  </m:oMath>
                </a14:m>
                <a:endParaRPr lang="en-US" sz="3600"/>
              </a:p>
            </p:txBody>
          </p:sp>
        </mc:Choice>
        <mc:Fallback>
          <p:sp>
            <p:nvSpPr>
              <p:cNvPr id="19" name="Title 1">
                <a:extLst>
                  <a:ext uri="{FF2B5EF4-FFF2-40B4-BE49-F238E27FC236}">
                    <a16:creationId xmlns:a16="http://schemas.microsoft.com/office/drawing/2014/main" id="{67A83447-B0A7-C1D8-8ADD-1B8FBBF4B7C0}"/>
                  </a:ext>
                </a:extLst>
              </p:cNvPr>
              <p:cNvSpPr>
                <a:spLocks noGrp="1" noRot="1" noChangeAspect="1" noMove="1" noResize="1" noEditPoints="1" noAdjustHandles="1" noChangeArrowheads="1" noChangeShapeType="1" noTextEdit="1"/>
              </p:cNvSpPr>
              <p:nvPr>
                <p:ph type="title"/>
              </p:nvPr>
            </p:nvSpPr>
            <p:spPr>
              <a:xfrm>
                <a:off x="1529861" y="334307"/>
                <a:ext cx="8537546" cy="854104"/>
              </a:xfrm>
              <a:blipFill>
                <a:blip r:embed="rId6"/>
                <a:stretch>
                  <a:fillRect l="-643" t="-2143" b="-114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075F5AE-955D-A7CE-9683-35FD668F26F5}"/>
              </a:ext>
            </a:extLst>
          </p:cNvPr>
          <p:cNvSpPr>
            <a:spLocks noGrp="1"/>
          </p:cNvSpPr>
          <p:nvPr>
            <p:ph type="sldNum" sz="quarter" idx="12"/>
          </p:nvPr>
        </p:nvSpPr>
        <p:spPr/>
        <p:txBody>
          <a:bodyPr/>
          <a:lstStyle/>
          <a:p>
            <a:fld id="{82ABA8FE-DFE8-6641-960E-40AFDC006581}" type="slidenum">
              <a:rPr lang="it-IT" smtClean="0"/>
              <a:t>22</a:t>
            </a:fld>
            <a:endParaRPr lang="it-IT"/>
          </a:p>
        </p:txBody>
      </p:sp>
      <p:pic>
        <p:nvPicPr>
          <p:cNvPr id="6" name="Picture 5" descr="\documentclass{article}&#10;\usepackage{amsmath}&#10;\pagestyle{empty}&#10;\begin{document}&#10;&#10;\begin{equation*}&#10;s_{ij}^T\dot{p}_i - s_{ij}^Tc_{ij}\dot{\phi} - s_{ij}^Td_{ij}\dot{\zeta} - &#10;s_{ij}^Te_{ij}\dot{\psi} - s_{ij}^T\dot{b} - s_{ij}^Tf_{ij}f_{ij}\dot{\theta}_{ij} = 0 &#10;\end{equation*}&#10;&#10;\end{document}" title="IguanaTex Bitmap Display">
            <a:extLst>
              <a:ext uri="{FF2B5EF4-FFF2-40B4-BE49-F238E27FC236}">
                <a16:creationId xmlns:a16="http://schemas.microsoft.com/office/drawing/2014/main" id="{35CAC228-5780-153B-8157-2049978E1958}"/>
              </a:ext>
            </a:extLst>
          </p:cNvPr>
          <p:cNvPicPr>
            <a:picLocks noChangeAspect="1"/>
          </p:cNvPicPr>
          <p:nvPr>
            <p:custDataLst>
              <p:tags r:id="rId1"/>
            </p:custDataLst>
          </p:nvPr>
        </p:nvPicPr>
        <p:blipFill>
          <a:blip r:embed="rId7"/>
          <a:stretch>
            <a:fillRect/>
          </a:stretch>
        </p:blipFill>
        <p:spPr>
          <a:xfrm>
            <a:off x="2821376" y="1767689"/>
            <a:ext cx="6339272" cy="337240"/>
          </a:xfrm>
          <a:prstGeom prst="rect">
            <a:avLst/>
          </a:prstGeom>
        </p:spPr>
      </p:pic>
      <p:pic>
        <p:nvPicPr>
          <p:cNvPr id="14" name="Picture 13" descr="\documentclass{article}&#10;\usepackage{amsmath}&#10;\usepackage{amsfonts}&#10;\pagestyle{empty}&#10;\begin{document}&#10;&#10;\begin{equation*}&#10;A_1(q) = &#10;\begin{bmatrix}&#10;s_{11}^T(1:3) &amp; s_{11}^T c_{11} &amp; s_{11}^T d_{11} &amp; s_{11}^T e_{11} &amp; s_{11}^T f_{11} &amp; 0 &amp; 0 &amp; -s_{11}^T(1:3) &amp; zeros(1, 18) \\&#10;s_{12}^T(1:3) &amp; s_{12}^T c_{12} &amp; s_{12}^T d_{12} &amp; s_{12}^T e_{12} &amp; 0 &amp; s_{12}^T f_{12} &amp; 0 &amp; -s_{12}^T(1:3) &amp; zeros(1, 18) \\&#10;s_{13}^T(1:3) &amp; s_{13}^T c_{13} &amp; s_{13}^T d_{13} &amp; s_{13}^T e_{13} &amp; 0 &amp; 0 &amp; s_{13}^T f_{13} &amp; -s_{13}^T(1:3) &amp; zeros(1, 18) \\&#10;\end{bmatrix}&#10;\in \mathbb{R}^{3\times 30} &#10;\end{equation*}&#10;&#10;\end{document}" title="IguanaTex Bitmap Display">
            <a:extLst>
              <a:ext uri="{FF2B5EF4-FFF2-40B4-BE49-F238E27FC236}">
                <a16:creationId xmlns:a16="http://schemas.microsoft.com/office/drawing/2014/main" id="{FCA51A5B-9886-22F5-023B-175C0419B110}"/>
              </a:ext>
            </a:extLst>
          </p:cNvPr>
          <p:cNvPicPr>
            <a:picLocks noChangeAspect="1"/>
          </p:cNvPicPr>
          <p:nvPr>
            <p:custDataLst>
              <p:tags r:id="rId2"/>
            </p:custDataLst>
          </p:nvPr>
        </p:nvPicPr>
        <p:blipFill>
          <a:blip r:embed="rId8"/>
          <a:stretch>
            <a:fillRect/>
          </a:stretch>
        </p:blipFill>
        <p:spPr>
          <a:xfrm>
            <a:off x="1125984" y="2912407"/>
            <a:ext cx="9284628" cy="776232"/>
          </a:xfrm>
          <a:prstGeom prst="rect">
            <a:avLst/>
          </a:prstGeom>
        </p:spPr>
      </p:pic>
      <p:pic>
        <p:nvPicPr>
          <p:cNvPr id="21" name="Picture 20" descr="\documentclass{article}&#10;\usepackage{amsmath}&#10;\pagestyle{empty}&#10;\begin{document} Remember: &#10;\newline&#10;$s_{ij} = s_{ij}(b_x, b_y, b_z, \phi, \zeta, \psi, \theta_{ij}, p_{i_x}, p_{i_y}, p_{i_z})$ \\ &#10;$c_{ij} = c_{ij}( \phi,\theta_{ij})$ \\&#10;$d_{ij} = d_{ij}(\zeta,\theta_{ij})$  \\&#10;$e_{ij} = e_{ij}(\psi,\theta_{ij})$ \\&#10;$f_{ij} = f_{ij}(b_x, b_y, b_z, \phi, \zeta, \psi, \theta_{ij})$ &#10;\end{document}" title="IguanaTex Bitmap Display">
            <a:extLst>
              <a:ext uri="{FF2B5EF4-FFF2-40B4-BE49-F238E27FC236}">
                <a16:creationId xmlns:a16="http://schemas.microsoft.com/office/drawing/2014/main" id="{3C5A5941-F69E-5620-4A5E-8D0131AC311B}"/>
              </a:ext>
            </a:extLst>
          </p:cNvPr>
          <p:cNvPicPr>
            <a:picLocks noChangeAspect="1"/>
          </p:cNvPicPr>
          <p:nvPr>
            <p:custDataLst>
              <p:tags r:id="rId3"/>
            </p:custDataLst>
          </p:nvPr>
        </p:nvPicPr>
        <p:blipFill>
          <a:blip r:embed="rId9"/>
          <a:stretch>
            <a:fillRect/>
          </a:stretch>
        </p:blipFill>
        <p:spPr>
          <a:xfrm>
            <a:off x="4158011" y="5215740"/>
            <a:ext cx="3582381" cy="1404381"/>
          </a:xfrm>
          <a:prstGeom prst="rect">
            <a:avLst/>
          </a:prstGeom>
          <a:ln w="31750">
            <a:noFill/>
          </a:ln>
        </p:spPr>
      </p:pic>
      <p:sp>
        <p:nvSpPr>
          <p:cNvPr id="2" name="Rectangle 1">
            <a:extLst>
              <a:ext uri="{FF2B5EF4-FFF2-40B4-BE49-F238E27FC236}">
                <a16:creationId xmlns:a16="http://schemas.microsoft.com/office/drawing/2014/main" id="{45699C8E-4124-C633-5DF4-E1CA6E524C71}"/>
              </a:ext>
            </a:extLst>
          </p:cNvPr>
          <p:cNvSpPr/>
          <p:nvPr/>
        </p:nvSpPr>
        <p:spPr>
          <a:xfrm>
            <a:off x="3873284" y="5122021"/>
            <a:ext cx="4035427" cy="161830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 name="Immagine 6">
            <a:extLst>
              <a:ext uri="{FF2B5EF4-FFF2-40B4-BE49-F238E27FC236}">
                <a16:creationId xmlns:a16="http://schemas.microsoft.com/office/drawing/2014/main" id="{DC225463-409F-B90A-B861-74BFC8BEE91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450594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itle 1"/>
          <p:cNvSpPr txBox="1">
            <a:spLocks noGrp="1"/>
          </p:cNvSpPr>
          <p:nvPr>
            <p:ph type="title"/>
          </p:nvPr>
        </p:nvSpPr>
        <p:spPr>
          <a:xfrm>
            <a:off x="334141" y="-1"/>
            <a:ext cx="11221714" cy="11350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b="1"/>
              <a:t>Quasi-</a:t>
            </a:r>
            <a:r>
              <a:rPr lang="it-IT" sz="3600" b="1" err="1"/>
              <a:t>velocities</a:t>
            </a:r>
            <a:r>
              <a:rPr lang="it-IT" sz="3600" b="1"/>
              <a:t> </a:t>
            </a:r>
            <a:r>
              <a:rPr lang="it-IT" sz="3600" b="1" err="1"/>
              <a:t>Formulation</a:t>
            </a:r>
            <a:endParaRPr lang="en-US" sz="3600" b="1"/>
          </a:p>
        </p:txBody>
      </p:sp>
      <mc:AlternateContent xmlns:mc="http://schemas.openxmlformats.org/markup-compatibility/2006">
        <mc:Choice xmlns:a14="http://schemas.microsoft.com/office/drawing/2010/main" Requires="a14">
          <p:sp>
            <p:nvSpPr>
              <p:cNvPr id="27" name="Content Placeholder 2"/>
              <p:cNvSpPr>
                <a:spLocks noGrp="1"/>
              </p:cNvSpPr>
              <p:nvPr>
                <p:ph idx="1"/>
              </p:nvPr>
            </p:nvSpPr>
            <p:spPr>
              <a:xfrm>
                <a:off x="670705" y="1457325"/>
                <a:ext cx="5272895" cy="4857528"/>
              </a:xfrm>
            </p:spPr>
            <p:txBody>
              <a:bodyPr>
                <a:normAutofit/>
              </a:bodyPr>
              <a:lstStyle/>
              <a:p>
                <a:pPr>
                  <a:buFont typeface="Wingdings" panose="05000000000000000000" pitchFamily="2" charset="2"/>
                  <a:buChar char="§"/>
                </a:pPr>
                <a:r>
                  <a:rPr lang="en-US" sz="2000"/>
                  <a:t>Configuration variables velocities allowed:</a:t>
                </a:r>
              </a:p>
              <a:p>
                <a:endParaRPr lang="en-US" sz="500"/>
              </a:p>
              <a:p>
                <a:pPr marL="0" indent="0">
                  <a:buNone/>
                </a:pPr>
                <a:endParaRPr lang="en-US" sz="2000"/>
              </a:p>
              <a:p>
                <a:pPr>
                  <a:buFont typeface="Wingdings" panose="05000000000000000000" pitchFamily="2" charset="2"/>
                  <a:buChar char="§"/>
                </a:pPr>
                <a:r>
                  <a:rPr lang="en-US" sz="2000"/>
                  <a:t>Taking the derivative:</a:t>
                </a:r>
              </a:p>
              <a:p>
                <a:pPr marL="0" indent="0">
                  <a:buNone/>
                </a:pPr>
                <a:endParaRPr lang="en-US" sz="2000"/>
              </a:p>
              <a:p>
                <a:pPr marL="0" indent="0">
                  <a:buNone/>
                </a:pPr>
                <a:endParaRPr lang="en-US" sz="2000"/>
              </a:p>
              <a:p>
                <a:pPr>
                  <a:buFont typeface="Wingdings" panose="05000000000000000000" pitchFamily="2" charset="2"/>
                  <a:buChar char="§"/>
                </a:pPr>
                <a:r>
                  <a:rPr lang="en-US" sz="2000"/>
                  <a:t>Substituting in the constrained dynamic equations and projecting in the </a:t>
                </a:r>
                <a:r>
                  <a:rPr lang="en-US" sz="2000" err="1"/>
                  <a:t>nullspace</a:t>
                </a:r>
                <a:r>
                  <a:rPr lang="en-US" sz="2000"/>
                  <a:t> of </a:t>
                </a:r>
                <a14:m>
                  <m:oMath xmlns:m="http://schemas.openxmlformats.org/officeDocument/2006/math">
                    <m:r>
                      <a:rPr lang="it-IT" sz="2000" b="0" i="1" smtClean="0">
                        <a:latin typeface="Cambria Math" charset="0"/>
                      </a:rPr>
                      <m:t>𝐴</m:t>
                    </m:r>
                    <m:d>
                      <m:dPr>
                        <m:ctrlPr>
                          <a:rPr lang="it-IT" sz="2000" b="0" i="1" smtClean="0">
                            <a:latin typeface="Cambria Math" panose="02040503050406030204" pitchFamily="18" charset="0"/>
                          </a:rPr>
                        </m:ctrlPr>
                      </m:dPr>
                      <m:e>
                        <m:r>
                          <a:rPr lang="it-IT" sz="2000" b="0" i="1" smtClean="0">
                            <a:latin typeface="Cambria Math" charset="0"/>
                          </a:rPr>
                          <m:t>𝑞</m:t>
                        </m:r>
                      </m:e>
                    </m:d>
                  </m:oMath>
                </a14:m>
                <a:r>
                  <a:rPr lang="en-US" sz="2000"/>
                  <a:t>, we finally obtain:</a:t>
                </a:r>
              </a:p>
              <a:p>
                <a:pPr marL="0" indent="0">
                  <a:buNone/>
                </a:pPr>
                <a:endParaRPr lang="en-US" sz="2000"/>
              </a:p>
              <a:p>
                <a:pPr marL="0" indent="0">
                  <a:buNone/>
                </a:pPr>
                <a:endParaRPr lang="en-US" sz="2000"/>
              </a:p>
              <a:p>
                <a:pPr>
                  <a:buFont typeface="Wingdings" panose="05000000000000000000" pitchFamily="2" charset="2"/>
                  <a:buChar char="§"/>
                </a:pPr>
                <a:r>
                  <a:rPr lang="en-US" sz="2000"/>
                  <a:t>From which we can compute:</a:t>
                </a:r>
              </a:p>
              <a:p>
                <a:pPr marL="0" indent="0">
                  <a:buNone/>
                </a:pPr>
                <a:endParaRPr lang="en-US" sz="2000"/>
              </a:p>
            </p:txBody>
          </p:sp>
        </mc:Choice>
        <mc:Fallback>
          <p:sp>
            <p:nvSpPr>
              <p:cNvPr id="27" name="Content Placeholder 2"/>
              <p:cNvSpPr>
                <a:spLocks noGrp="1" noRot="1" noChangeAspect="1" noMove="1" noResize="1" noEditPoints="1" noAdjustHandles="1" noChangeArrowheads="1" noChangeShapeType="1" noTextEdit="1"/>
              </p:cNvSpPr>
              <p:nvPr>
                <p:ph idx="1"/>
              </p:nvPr>
            </p:nvSpPr>
            <p:spPr>
              <a:xfrm>
                <a:off x="670705" y="1457325"/>
                <a:ext cx="5272895" cy="4857528"/>
              </a:xfrm>
              <a:blipFill>
                <a:blip r:embed="rId7"/>
                <a:stretch>
                  <a:fillRect l="-1040" t="-125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9B4309A-E3C5-2AA4-28C5-4DAE65C7F647}"/>
              </a:ext>
            </a:extLst>
          </p:cNvPr>
          <p:cNvSpPr>
            <a:spLocks noGrp="1"/>
          </p:cNvSpPr>
          <p:nvPr>
            <p:ph type="sldNum" sz="quarter" idx="12"/>
          </p:nvPr>
        </p:nvSpPr>
        <p:spPr/>
        <p:txBody>
          <a:bodyPr/>
          <a:lstStyle/>
          <a:p>
            <a:fld id="{82ABA8FE-DFE8-6641-960E-40AFDC006581}" type="slidenum">
              <a:rPr lang="it-IT" smtClean="0"/>
              <a:t>23</a:t>
            </a:fld>
            <a:endParaRPr lang="it-IT"/>
          </a:p>
        </p:txBody>
      </p:sp>
      <p:pic>
        <p:nvPicPr>
          <p:cNvPr id="4" name="Picture 3" descr="\documentclass{article}&#10;\usepackage{amsmath}&#10;\pagestyle{empty}&#10;\begin{document}&#10;&#10;&#10;$A(q)\dot{q} = 0 \Rightarrow \dot{q} = S(q)\nu$ s.t.  $A(q)S(q) = \mathbf{0}_{12\times18}$ &#10;\end{document}" title="IguanaTex Bitmap Display">
            <a:extLst>
              <a:ext uri="{FF2B5EF4-FFF2-40B4-BE49-F238E27FC236}">
                <a16:creationId xmlns:a16="http://schemas.microsoft.com/office/drawing/2014/main" id="{F85DA2F2-BAD1-D3CC-46E3-6B1F52CDB482}"/>
              </a:ext>
            </a:extLst>
          </p:cNvPr>
          <p:cNvPicPr>
            <a:picLocks noChangeAspect="1"/>
          </p:cNvPicPr>
          <p:nvPr>
            <p:custDataLst>
              <p:tags r:id="rId1"/>
            </p:custDataLst>
          </p:nvPr>
        </p:nvPicPr>
        <p:blipFill>
          <a:blip r:embed="rId8"/>
          <a:stretch>
            <a:fillRect/>
          </a:stretch>
        </p:blipFill>
        <p:spPr>
          <a:xfrm>
            <a:off x="1019929" y="1997778"/>
            <a:ext cx="5141713" cy="255879"/>
          </a:xfrm>
          <a:prstGeom prst="rect">
            <a:avLst/>
          </a:prstGeom>
        </p:spPr>
      </p:pic>
      <p:pic>
        <p:nvPicPr>
          <p:cNvPr id="24" name="Picture 23" descr="\documentclass{article}&#10;\usepackage{amsmath}&#10;\pagestyle{empty}&#10;\begin{document}&#10;&#10;&#10;$\ddot{q} = S(q)\dot{\nu} + \dot{S}(q, \nu)\nu$ &#10;\end{document}" title="IguanaTex Bitmap Display">
            <a:extLst>
              <a:ext uri="{FF2B5EF4-FFF2-40B4-BE49-F238E27FC236}">
                <a16:creationId xmlns:a16="http://schemas.microsoft.com/office/drawing/2014/main" id="{C58C5765-A6A9-5189-6D7B-3F599A1C209A}"/>
              </a:ext>
            </a:extLst>
          </p:cNvPr>
          <p:cNvPicPr>
            <a:picLocks noChangeAspect="1"/>
          </p:cNvPicPr>
          <p:nvPr>
            <p:custDataLst>
              <p:tags r:id="rId2"/>
            </p:custDataLst>
          </p:nvPr>
        </p:nvPicPr>
        <p:blipFill>
          <a:blip r:embed="rId9"/>
          <a:stretch>
            <a:fillRect/>
          </a:stretch>
        </p:blipFill>
        <p:spPr>
          <a:xfrm>
            <a:off x="2153034" y="3076780"/>
            <a:ext cx="2264381" cy="297143"/>
          </a:xfrm>
          <a:prstGeom prst="rect">
            <a:avLst/>
          </a:prstGeom>
        </p:spPr>
      </p:pic>
      <p:pic>
        <p:nvPicPr>
          <p:cNvPr id="29" name="Picture 28" descr="\documentclass{article}&#10;\usepackage{amsmath}&#10;\pagestyle{empty}&#10;\begin{document}&#10;&#10;&#10;$\dot{q} = S(q)\nu$ &#10;\end{document}" title="IguanaTex Bitmap Display">
            <a:extLst>
              <a:ext uri="{FF2B5EF4-FFF2-40B4-BE49-F238E27FC236}">
                <a16:creationId xmlns:a16="http://schemas.microsoft.com/office/drawing/2014/main" id="{F4F78DFE-745B-8559-81BD-7924321E5837}"/>
              </a:ext>
            </a:extLst>
          </p:cNvPr>
          <p:cNvPicPr>
            <a:picLocks noChangeAspect="1"/>
          </p:cNvPicPr>
          <p:nvPr>
            <p:custDataLst>
              <p:tags r:id="rId3"/>
            </p:custDataLst>
          </p:nvPr>
        </p:nvPicPr>
        <p:blipFill>
          <a:blip r:embed="rId10"/>
          <a:stretch>
            <a:fillRect/>
          </a:stretch>
        </p:blipFill>
        <p:spPr>
          <a:xfrm>
            <a:off x="2268307" y="6066559"/>
            <a:ext cx="1073830" cy="257353"/>
          </a:xfrm>
          <a:prstGeom prst="rect">
            <a:avLst/>
          </a:prstGeom>
        </p:spPr>
      </p:pic>
      <p:pic>
        <p:nvPicPr>
          <p:cNvPr id="31" name="Picture 30" descr="\documentclass{article}&#10;\usepackage{amsmath}&#10;\pagestyle{empty}&#10;\begin{document}&#10;&#10;&#10;$\dot{\nu} = (S^TMS)^{-1} S^T[\tau - (M\dot{S}+CS)\nu-G]$ &#10;\end{document}" title="IguanaTex Bitmap Display">
            <a:extLst>
              <a:ext uri="{FF2B5EF4-FFF2-40B4-BE49-F238E27FC236}">
                <a16:creationId xmlns:a16="http://schemas.microsoft.com/office/drawing/2014/main" id="{D4961CBD-092D-719A-2F9D-A5D68F2B420F}"/>
              </a:ext>
            </a:extLst>
          </p:cNvPr>
          <p:cNvPicPr>
            <a:picLocks noChangeAspect="1"/>
          </p:cNvPicPr>
          <p:nvPr>
            <p:custDataLst>
              <p:tags r:id="rId4"/>
            </p:custDataLst>
          </p:nvPr>
        </p:nvPicPr>
        <p:blipFill>
          <a:blip r:embed="rId11"/>
          <a:stretch>
            <a:fillRect/>
          </a:stretch>
        </p:blipFill>
        <p:spPr>
          <a:xfrm>
            <a:off x="1026009" y="4750068"/>
            <a:ext cx="4562285" cy="297143"/>
          </a:xfrm>
          <a:prstGeom prst="rect">
            <a:avLst/>
          </a:prstGeom>
        </p:spPr>
      </p:pic>
      <p:graphicFrame>
        <p:nvGraphicFramePr>
          <p:cNvPr id="5" name="Table 4">
            <a:extLst>
              <a:ext uri="{FF2B5EF4-FFF2-40B4-BE49-F238E27FC236}">
                <a16:creationId xmlns:a16="http://schemas.microsoft.com/office/drawing/2014/main" id="{92600D49-5F8A-5273-C63C-FEC1EE9CC6CB}"/>
              </a:ext>
            </a:extLst>
          </p:cNvPr>
          <p:cNvGraphicFramePr>
            <a:graphicFrameLocks noGrp="1"/>
          </p:cNvGraphicFramePr>
          <p:nvPr>
            <p:extLst>
              <p:ext uri="{D42A27DB-BD31-4B8C-83A1-F6EECF244321}">
                <p14:modId xmlns:p14="http://schemas.microsoft.com/office/powerpoint/2010/main" val="2058248383"/>
              </p:ext>
            </p:extLst>
          </p:nvPr>
        </p:nvGraphicFramePr>
        <p:xfrm>
          <a:off x="7069459" y="296593"/>
          <a:ext cx="4678680" cy="2084056"/>
        </p:xfrm>
        <a:graphic>
          <a:graphicData uri="http://schemas.openxmlformats.org/drawingml/2006/table">
            <a:tbl>
              <a:tblPr firstRow="1" bandRow="1">
                <a:tableStyleId>{5940675A-B579-460E-94D1-54222C63F5DA}</a:tableStyleId>
              </a:tblPr>
              <a:tblGrid>
                <a:gridCol w="467868">
                  <a:extLst>
                    <a:ext uri="{9D8B030D-6E8A-4147-A177-3AD203B41FA5}">
                      <a16:colId xmlns:a16="http://schemas.microsoft.com/office/drawing/2014/main" val="1673927624"/>
                    </a:ext>
                  </a:extLst>
                </a:gridCol>
                <a:gridCol w="467868">
                  <a:extLst>
                    <a:ext uri="{9D8B030D-6E8A-4147-A177-3AD203B41FA5}">
                      <a16:colId xmlns:a16="http://schemas.microsoft.com/office/drawing/2014/main" val="2479077357"/>
                    </a:ext>
                  </a:extLst>
                </a:gridCol>
                <a:gridCol w="467868">
                  <a:extLst>
                    <a:ext uri="{9D8B030D-6E8A-4147-A177-3AD203B41FA5}">
                      <a16:colId xmlns:a16="http://schemas.microsoft.com/office/drawing/2014/main" val="309697927"/>
                    </a:ext>
                  </a:extLst>
                </a:gridCol>
                <a:gridCol w="467868">
                  <a:extLst>
                    <a:ext uri="{9D8B030D-6E8A-4147-A177-3AD203B41FA5}">
                      <a16:colId xmlns:a16="http://schemas.microsoft.com/office/drawing/2014/main" val="2685934563"/>
                    </a:ext>
                  </a:extLst>
                </a:gridCol>
                <a:gridCol w="467868">
                  <a:extLst>
                    <a:ext uri="{9D8B030D-6E8A-4147-A177-3AD203B41FA5}">
                      <a16:colId xmlns:a16="http://schemas.microsoft.com/office/drawing/2014/main" val="342842095"/>
                    </a:ext>
                  </a:extLst>
                </a:gridCol>
                <a:gridCol w="467868">
                  <a:extLst>
                    <a:ext uri="{9D8B030D-6E8A-4147-A177-3AD203B41FA5}">
                      <a16:colId xmlns:a16="http://schemas.microsoft.com/office/drawing/2014/main" val="3867615765"/>
                    </a:ext>
                  </a:extLst>
                </a:gridCol>
                <a:gridCol w="467868">
                  <a:extLst>
                    <a:ext uri="{9D8B030D-6E8A-4147-A177-3AD203B41FA5}">
                      <a16:colId xmlns:a16="http://schemas.microsoft.com/office/drawing/2014/main" val="826328874"/>
                    </a:ext>
                  </a:extLst>
                </a:gridCol>
                <a:gridCol w="467868">
                  <a:extLst>
                    <a:ext uri="{9D8B030D-6E8A-4147-A177-3AD203B41FA5}">
                      <a16:colId xmlns:a16="http://schemas.microsoft.com/office/drawing/2014/main" val="3971676675"/>
                    </a:ext>
                  </a:extLst>
                </a:gridCol>
                <a:gridCol w="467868">
                  <a:extLst>
                    <a:ext uri="{9D8B030D-6E8A-4147-A177-3AD203B41FA5}">
                      <a16:colId xmlns:a16="http://schemas.microsoft.com/office/drawing/2014/main" val="1248787772"/>
                    </a:ext>
                  </a:extLst>
                </a:gridCol>
                <a:gridCol w="467868">
                  <a:extLst>
                    <a:ext uri="{9D8B030D-6E8A-4147-A177-3AD203B41FA5}">
                      <a16:colId xmlns:a16="http://schemas.microsoft.com/office/drawing/2014/main" val="1796336866"/>
                    </a:ext>
                  </a:extLst>
                </a:gridCol>
              </a:tblGrid>
              <a:tr h="52101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999723"/>
                  </a:ext>
                </a:extLst>
              </a:tr>
              <a:tr h="52101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34840429"/>
                  </a:ext>
                </a:extLst>
              </a:tr>
              <a:tr h="52101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56159814"/>
                  </a:ext>
                </a:extLst>
              </a:tr>
              <a:tr h="52101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9204356"/>
                  </a:ext>
                </a:extLst>
              </a:tr>
            </a:tbl>
          </a:graphicData>
        </a:graphic>
      </p:graphicFrame>
      <p:cxnSp>
        <p:nvCxnSpPr>
          <p:cNvPr id="6" name="Straight Connector 5">
            <a:extLst>
              <a:ext uri="{FF2B5EF4-FFF2-40B4-BE49-F238E27FC236}">
                <a16:creationId xmlns:a16="http://schemas.microsoft.com/office/drawing/2014/main" id="{6EEC862E-2130-48DD-57A2-5FE66403A804}"/>
              </a:ext>
            </a:extLst>
          </p:cNvPr>
          <p:cNvCxnSpPr>
            <a:cxnSpLocks/>
          </p:cNvCxnSpPr>
          <p:nvPr/>
        </p:nvCxnSpPr>
        <p:spPr>
          <a:xfrm>
            <a:off x="8023155" y="375797"/>
            <a:ext cx="399626" cy="386050"/>
          </a:xfrm>
          <a:prstGeom prst="line">
            <a:avLst/>
          </a:prstGeom>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271B2B92-7298-5050-0578-55B6545358AA}"/>
              </a:ext>
            </a:extLst>
          </p:cNvPr>
          <p:cNvSpPr/>
          <p:nvPr/>
        </p:nvSpPr>
        <p:spPr>
          <a:xfrm>
            <a:off x="7100661" y="365069"/>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614040-465A-4DAC-59C8-2803195EF4FD}"/>
              </a:ext>
            </a:extLst>
          </p:cNvPr>
          <p:cNvSpPr/>
          <p:nvPr/>
        </p:nvSpPr>
        <p:spPr>
          <a:xfrm>
            <a:off x="7100661" y="888151"/>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72C820-C176-AA0F-5CEA-DA998313F95B}"/>
              </a:ext>
            </a:extLst>
          </p:cNvPr>
          <p:cNvSpPr/>
          <p:nvPr/>
        </p:nvSpPr>
        <p:spPr>
          <a:xfrm>
            <a:off x="7100661" y="1401031"/>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D901AD-1156-0243-597A-7655D89FB119}"/>
              </a:ext>
            </a:extLst>
          </p:cNvPr>
          <p:cNvSpPr/>
          <p:nvPr/>
        </p:nvSpPr>
        <p:spPr>
          <a:xfrm>
            <a:off x="7110829" y="1903971"/>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51EC84E-982C-918A-ABD0-C4C3C6AB6739}"/>
              </a:ext>
            </a:extLst>
          </p:cNvPr>
          <p:cNvCxnSpPr>
            <a:cxnSpLocks/>
          </p:cNvCxnSpPr>
          <p:nvPr/>
        </p:nvCxnSpPr>
        <p:spPr>
          <a:xfrm>
            <a:off x="10820191" y="1916454"/>
            <a:ext cx="399626" cy="38605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8426AA3-4894-5AF0-8DF3-C87B17D3875C}"/>
              </a:ext>
            </a:extLst>
          </p:cNvPr>
          <p:cNvCxnSpPr>
            <a:cxnSpLocks/>
          </p:cNvCxnSpPr>
          <p:nvPr/>
        </p:nvCxnSpPr>
        <p:spPr>
          <a:xfrm>
            <a:off x="9909965" y="1411910"/>
            <a:ext cx="399626" cy="38605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9B2A24DB-8CD9-B294-A3E6-DB25652C4539}"/>
              </a:ext>
            </a:extLst>
          </p:cNvPr>
          <p:cNvCxnSpPr>
            <a:cxnSpLocks/>
          </p:cNvCxnSpPr>
          <p:nvPr/>
        </p:nvCxnSpPr>
        <p:spPr>
          <a:xfrm>
            <a:off x="8973385" y="867762"/>
            <a:ext cx="399626" cy="386050"/>
          </a:xfrm>
          <a:prstGeom prst="line">
            <a:avLst/>
          </a:prstGeom>
        </p:spPr>
        <p:style>
          <a:lnRef idx="3">
            <a:schemeClr val="dk1"/>
          </a:lnRef>
          <a:fillRef idx="0">
            <a:schemeClr val="dk1"/>
          </a:fillRef>
          <a:effectRef idx="2">
            <a:schemeClr val="dk1"/>
          </a:effectRef>
          <a:fontRef idx="minor">
            <a:schemeClr val="tx1"/>
          </a:fontRef>
        </p:style>
      </p:cxnSp>
      <p:sp>
        <p:nvSpPr>
          <p:cNvPr id="30" name="Rectangle 29">
            <a:extLst>
              <a:ext uri="{FF2B5EF4-FFF2-40B4-BE49-F238E27FC236}">
                <a16:creationId xmlns:a16="http://schemas.microsoft.com/office/drawing/2014/main" id="{F359104A-428D-4D2F-202B-077B7875226B}"/>
              </a:ext>
            </a:extLst>
          </p:cNvPr>
          <p:cNvSpPr/>
          <p:nvPr/>
        </p:nvSpPr>
        <p:spPr>
          <a:xfrm>
            <a:off x="11318942" y="1927392"/>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E7B28AA-9E4A-BE65-F647-95471D27879A}"/>
              </a:ext>
            </a:extLst>
          </p:cNvPr>
          <p:cNvSpPr/>
          <p:nvPr/>
        </p:nvSpPr>
        <p:spPr>
          <a:xfrm>
            <a:off x="10386703" y="1411910"/>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6BBA57-758B-CAAE-BD19-6975AC7F1372}"/>
              </a:ext>
            </a:extLst>
          </p:cNvPr>
          <p:cNvSpPr/>
          <p:nvPr/>
        </p:nvSpPr>
        <p:spPr>
          <a:xfrm>
            <a:off x="9442900" y="883850"/>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D583F9-E38F-5A06-2806-1DF5FC628D60}"/>
              </a:ext>
            </a:extLst>
          </p:cNvPr>
          <p:cNvSpPr/>
          <p:nvPr/>
        </p:nvSpPr>
        <p:spPr>
          <a:xfrm>
            <a:off x="8508836" y="375228"/>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D20688C-91CB-7C36-1FF0-E199E0912013}"/>
                  </a:ext>
                </a:extLst>
              </p:cNvPr>
              <p:cNvSpPr txBox="1"/>
              <p:nvPr/>
            </p:nvSpPr>
            <p:spPr>
              <a:xfrm>
                <a:off x="6373378" y="1140159"/>
                <a:ext cx="7268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𝐴</m:t>
                      </m:r>
                      <m:r>
                        <a:rPr lang="en-US" sz="1800" b="0" i="1" smtClean="0">
                          <a:latin typeface="Cambria Math" panose="02040503050406030204" pitchFamily="18" charset="0"/>
                        </a:rPr>
                        <m:t>=</m:t>
                      </m:r>
                    </m:oMath>
                  </m:oMathPara>
                </a14:m>
                <a:endParaRPr lang="en-US"/>
              </a:p>
            </p:txBody>
          </p:sp>
        </mc:Choice>
        <mc:Fallback>
          <p:sp>
            <p:nvSpPr>
              <p:cNvPr id="35" name="TextBox 34">
                <a:extLst>
                  <a:ext uri="{FF2B5EF4-FFF2-40B4-BE49-F238E27FC236}">
                    <a16:creationId xmlns:a16="http://schemas.microsoft.com/office/drawing/2014/main" id="{ED20688C-91CB-7C36-1FF0-E199E0912013}"/>
                  </a:ext>
                </a:extLst>
              </p:cNvPr>
              <p:cNvSpPr txBox="1">
                <a:spLocks noRot="1" noChangeAspect="1" noMove="1" noResize="1" noEditPoints="1" noAdjustHandles="1" noChangeArrowheads="1" noChangeShapeType="1" noTextEdit="1"/>
              </p:cNvSpPr>
              <p:nvPr/>
            </p:nvSpPr>
            <p:spPr>
              <a:xfrm>
                <a:off x="6373378" y="1140159"/>
                <a:ext cx="726830" cy="369332"/>
              </a:xfrm>
              <a:prstGeom prst="rect">
                <a:avLst/>
              </a:prstGeom>
              <a:blipFill>
                <a:blip r:embed="rId12"/>
                <a:stretch>
                  <a:fillRect/>
                </a:stretch>
              </a:blipFill>
            </p:spPr>
            <p:txBody>
              <a:bodyPr/>
              <a:lstStyle/>
              <a:p>
                <a:r>
                  <a:rPr lang="en-US">
                    <a:noFill/>
                  </a:rPr>
                  <a:t> </a:t>
                </a:r>
              </a:p>
            </p:txBody>
          </p:sp>
        </mc:Fallback>
      </mc:AlternateContent>
      <p:sp>
        <p:nvSpPr>
          <p:cNvPr id="43" name="Slide Number Placeholder 1">
            <a:extLst>
              <a:ext uri="{FF2B5EF4-FFF2-40B4-BE49-F238E27FC236}">
                <a16:creationId xmlns:a16="http://schemas.microsoft.com/office/drawing/2014/main" id="{0D64E138-6C55-6419-9332-684F5E85C578}"/>
              </a:ext>
            </a:extLst>
          </p:cNvPr>
          <p:cNvSpPr txBox="1">
            <a:spLocks/>
          </p:cNvSpPr>
          <p:nvPr/>
        </p:nvSpPr>
        <p:spPr>
          <a:xfrm>
            <a:off x="12685138" y="683173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ABA8FE-DFE8-6641-960E-40AFDC006581}" type="slidenum">
              <a:rPr lang="it-IT" smtClean="0"/>
              <a:pPr/>
              <a:t>23</a:t>
            </a:fld>
            <a:endParaRPr lang="it-IT"/>
          </a:p>
        </p:txBody>
      </p:sp>
      <p:graphicFrame>
        <p:nvGraphicFramePr>
          <p:cNvPr id="44" name="Table 56">
            <a:extLst>
              <a:ext uri="{FF2B5EF4-FFF2-40B4-BE49-F238E27FC236}">
                <a16:creationId xmlns:a16="http://schemas.microsoft.com/office/drawing/2014/main" id="{3D518242-D2A5-D34B-5864-9590FA29C1DA}"/>
              </a:ext>
            </a:extLst>
          </p:cNvPr>
          <p:cNvGraphicFramePr>
            <a:graphicFrameLocks noGrp="1"/>
          </p:cNvGraphicFramePr>
          <p:nvPr>
            <p:extLst>
              <p:ext uri="{D42A27DB-BD31-4B8C-83A1-F6EECF244321}">
                <p14:modId xmlns:p14="http://schemas.microsoft.com/office/powerpoint/2010/main" val="797557610"/>
              </p:ext>
            </p:extLst>
          </p:nvPr>
        </p:nvGraphicFramePr>
        <p:xfrm>
          <a:off x="7556983" y="2667687"/>
          <a:ext cx="2743200" cy="402924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57950130"/>
                    </a:ext>
                  </a:extLst>
                </a:gridCol>
                <a:gridCol w="457200">
                  <a:extLst>
                    <a:ext uri="{9D8B030D-6E8A-4147-A177-3AD203B41FA5}">
                      <a16:colId xmlns:a16="http://schemas.microsoft.com/office/drawing/2014/main" val="739230206"/>
                    </a:ext>
                  </a:extLst>
                </a:gridCol>
                <a:gridCol w="457200">
                  <a:extLst>
                    <a:ext uri="{9D8B030D-6E8A-4147-A177-3AD203B41FA5}">
                      <a16:colId xmlns:a16="http://schemas.microsoft.com/office/drawing/2014/main" val="2790585874"/>
                    </a:ext>
                  </a:extLst>
                </a:gridCol>
                <a:gridCol w="457200">
                  <a:extLst>
                    <a:ext uri="{9D8B030D-6E8A-4147-A177-3AD203B41FA5}">
                      <a16:colId xmlns:a16="http://schemas.microsoft.com/office/drawing/2014/main" val="1024638882"/>
                    </a:ext>
                  </a:extLst>
                </a:gridCol>
                <a:gridCol w="457200">
                  <a:extLst>
                    <a:ext uri="{9D8B030D-6E8A-4147-A177-3AD203B41FA5}">
                      <a16:colId xmlns:a16="http://schemas.microsoft.com/office/drawing/2014/main" val="1571413590"/>
                    </a:ext>
                  </a:extLst>
                </a:gridCol>
                <a:gridCol w="457200">
                  <a:extLst>
                    <a:ext uri="{9D8B030D-6E8A-4147-A177-3AD203B41FA5}">
                      <a16:colId xmlns:a16="http://schemas.microsoft.com/office/drawing/2014/main" val="608522426"/>
                    </a:ext>
                  </a:extLst>
                </a:gridCol>
              </a:tblGrid>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89082081"/>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14104570"/>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31896528"/>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2484655"/>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88093692"/>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58016518"/>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68089847"/>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09954009"/>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03652470"/>
                  </a:ext>
                </a:extLst>
              </a:tr>
              <a:tr h="402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03334689"/>
                  </a:ext>
                </a:extLst>
              </a:tr>
            </a:tbl>
          </a:graphicData>
        </a:graphic>
      </p:graphicFrame>
      <p:cxnSp>
        <p:nvCxnSpPr>
          <p:cNvPr id="45" name="Straight Connector 44">
            <a:extLst>
              <a:ext uri="{FF2B5EF4-FFF2-40B4-BE49-F238E27FC236}">
                <a16:creationId xmlns:a16="http://schemas.microsoft.com/office/drawing/2014/main" id="{E6E64390-7E9F-9DFD-B2E7-34FFC637E773}"/>
              </a:ext>
            </a:extLst>
          </p:cNvPr>
          <p:cNvCxnSpPr>
            <a:cxnSpLocks/>
          </p:cNvCxnSpPr>
          <p:nvPr/>
        </p:nvCxnSpPr>
        <p:spPr>
          <a:xfrm>
            <a:off x="7615603" y="2696436"/>
            <a:ext cx="346780" cy="341901"/>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82DEBD6D-5668-FBB2-22C1-FE62A31855E7}"/>
              </a:ext>
            </a:extLst>
          </p:cNvPr>
          <p:cNvCxnSpPr>
            <a:cxnSpLocks/>
          </p:cNvCxnSpPr>
          <p:nvPr/>
        </p:nvCxnSpPr>
        <p:spPr>
          <a:xfrm>
            <a:off x="8959785" y="4734138"/>
            <a:ext cx="374195" cy="306472"/>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560D26D7-9EF3-122D-32E2-E24A58523FE5}"/>
              </a:ext>
            </a:extLst>
          </p:cNvPr>
          <p:cNvCxnSpPr>
            <a:cxnSpLocks/>
          </p:cNvCxnSpPr>
          <p:nvPr/>
        </p:nvCxnSpPr>
        <p:spPr>
          <a:xfrm>
            <a:off x="8064496" y="3125745"/>
            <a:ext cx="326073" cy="316228"/>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5DE3C626-7F01-CA32-03F7-377FDF5036AC}"/>
              </a:ext>
            </a:extLst>
          </p:cNvPr>
          <p:cNvCxnSpPr>
            <a:cxnSpLocks/>
          </p:cNvCxnSpPr>
          <p:nvPr/>
        </p:nvCxnSpPr>
        <p:spPr>
          <a:xfrm>
            <a:off x="8516261" y="3916205"/>
            <a:ext cx="387902" cy="334893"/>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7D6454AD-DB2E-CD18-2A6B-51B84A82D56A}"/>
              </a:ext>
            </a:extLst>
          </p:cNvPr>
          <p:cNvCxnSpPr>
            <a:cxnSpLocks/>
          </p:cNvCxnSpPr>
          <p:nvPr/>
        </p:nvCxnSpPr>
        <p:spPr>
          <a:xfrm>
            <a:off x="9415093" y="5515836"/>
            <a:ext cx="399626" cy="351248"/>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BC1C0228-82F2-D0EF-542F-F0EE090377C1}"/>
              </a:ext>
            </a:extLst>
          </p:cNvPr>
          <p:cNvCxnSpPr>
            <a:cxnSpLocks/>
          </p:cNvCxnSpPr>
          <p:nvPr/>
        </p:nvCxnSpPr>
        <p:spPr>
          <a:xfrm>
            <a:off x="9860783" y="6320924"/>
            <a:ext cx="393764" cy="358417"/>
          </a:xfrm>
          <a:prstGeom prst="line">
            <a:avLst/>
          </a:prstGeom>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id="{9DAC5A7C-F967-1C52-8440-A92B64E10AA9}"/>
              </a:ext>
            </a:extLst>
          </p:cNvPr>
          <p:cNvSpPr/>
          <p:nvPr/>
        </p:nvSpPr>
        <p:spPr>
          <a:xfrm>
            <a:off x="7597324" y="3503406"/>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ED50453-A649-0D8F-E1E9-D5479A82EA41}"/>
              </a:ext>
            </a:extLst>
          </p:cNvPr>
          <p:cNvSpPr/>
          <p:nvPr/>
        </p:nvSpPr>
        <p:spPr>
          <a:xfrm>
            <a:off x="8060565" y="3503406"/>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D02B523-D0A0-5C78-398C-1765024FE8FB}"/>
              </a:ext>
            </a:extLst>
          </p:cNvPr>
          <p:cNvSpPr/>
          <p:nvPr/>
        </p:nvSpPr>
        <p:spPr>
          <a:xfrm>
            <a:off x="8516261" y="3503406"/>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96C7986-B722-FFCA-8203-B8A383CF3971}"/>
              </a:ext>
            </a:extLst>
          </p:cNvPr>
          <p:cNvSpPr/>
          <p:nvPr/>
        </p:nvSpPr>
        <p:spPr>
          <a:xfrm>
            <a:off x="8046872" y="4306500"/>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E977667-342F-4673-6926-FB5A3263CC6F}"/>
              </a:ext>
            </a:extLst>
          </p:cNvPr>
          <p:cNvSpPr/>
          <p:nvPr/>
        </p:nvSpPr>
        <p:spPr>
          <a:xfrm>
            <a:off x="7597324" y="4318830"/>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76B5DB0-65BD-45FD-8474-25211810AC5C}"/>
              </a:ext>
            </a:extLst>
          </p:cNvPr>
          <p:cNvSpPr/>
          <p:nvPr/>
        </p:nvSpPr>
        <p:spPr>
          <a:xfrm>
            <a:off x="8973492" y="4318830"/>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899CE19-6165-88DC-6B9C-5B68F96A803B}"/>
              </a:ext>
            </a:extLst>
          </p:cNvPr>
          <p:cNvSpPr/>
          <p:nvPr/>
        </p:nvSpPr>
        <p:spPr>
          <a:xfrm>
            <a:off x="7614653" y="5113471"/>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DEAF1C2-9D33-7225-F31D-52949C5D8FBB}"/>
              </a:ext>
            </a:extLst>
          </p:cNvPr>
          <p:cNvSpPr/>
          <p:nvPr/>
        </p:nvSpPr>
        <p:spPr>
          <a:xfrm>
            <a:off x="9428325" y="5118981"/>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53719E2-E59C-9E98-63A0-D3B556AB2F8D}"/>
              </a:ext>
            </a:extLst>
          </p:cNvPr>
          <p:cNvSpPr/>
          <p:nvPr/>
        </p:nvSpPr>
        <p:spPr>
          <a:xfrm>
            <a:off x="8060565" y="5118981"/>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098670A-F3AE-4E70-FA39-7CC91E1AEA63}"/>
              </a:ext>
            </a:extLst>
          </p:cNvPr>
          <p:cNvSpPr/>
          <p:nvPr/>
        </p:nvSpPr>
        <p:spPr>
          <a:xfrm>
            <a:off x="7599010" y="5924982"/>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775B126-6C54-B1F3-9890-F481544F2690}"/>
              </a:ext>
            </a:extLst>
          </p:cNvPr>
          <p:cNvSpPr/>
          <p:nvPr/>
        </p:nvSpPr>
        <p:spPr>
          <a:xfrm>
            <a:off x="8060565" y="5930492"/>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77686B7-6409-9D74-81EF-FF5EA600C9CC}"/>
              </a:ext>
            </a:extLst>
          </p:cNvPr>
          <p:cNvSpPr/>
          <p:nvPr/>
        </p:nvSpPr>
        <p:spPr>
          <a:xfrm>
            <a:off x="9907767" y="5923362"/>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ABEC60CD-5C5F-7E65-76DD-71F01F912C11}"/>
                  </a:ext>
                </a:extLst>
              </p:cNvPr>
              <p:cNvSpPr txBox="1"/>
              <p:nvPr/>
            </p:nvSpPr>
            <p:spPr>
              <a:xfrm>
                <a:off x="6798874" y="4457028"/>
                <a:ext cx="7268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a:p>
            </p:txBody>
          </p:sp>
        </mc:Choice>
        <mc:Fallback>
          <p:sp>
            <p:nvSpPr>
              <p:cNvPr id="63" name="TextBox 62">
                <a:extLst>
                  <a:ext uri="{FF2B5EF4-FFF2-40B4-BE49-F238E27FC236}">
                    <a16:creationId xmlns:a16="http://schemas.microsoft.com/office/drawing/2014/main" id="{ABEC60CD-5C5F-7E65-76DD-71F01F912C11}"/>
                  </a:ext>
                </a:extLst>
              </p:cNvPr>
              <p:cNvSpPr txBox="1">
                <a:spLocks noRot="1" noChangeAspect="1" noMove="1" noResize="1" noEditPoints="1" noAdjustHandles="1" noChangeArrowheads="1" noChangeShapeType="1" noTextEdit="1"/>
              </p:cNvSpPr>
              <p:nvPr/>
            </p:nvSpPr>
            <p:spPr>
              <a:xfrm>
                <a:off x="6798874" y="4457028"/>
                <a:ext cx="726830" cy="369332"/>
              </a:xfrm>
              <a:prstGeom prst="rect">
                <a:avLst/>
              </a:prstGeom>
              <a:blipFill>
                <a:blip r:embed="rId13"/>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4FE27EA5-2114-EE29-551A-96BA289430EC}"/>
              </a:ext>
            </a:extLst>
          </p:cNvPr>
          <p:cNvSpPr/>
          <p:nvPr/>
        </p:nvSpPr>
        <p:spPr>
          <a:xfrm>
            <a:off x="7572442" y="366861"/>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CE30F99-B866-38C2-EC9B-F112723B32E3}"/>
              </a:ext>
            </a:extLst>
          </p:cNvPr>
          <p:cNvSpPr/>
          <p:nvPr/>
        </p:nvSpPr>
        <p:spPr>
          <a:xfrm>
            <a:off x="7562757" y="883850"/>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BF8A7F-12AC-4D50-F803-538D133CC3C3}"/>
              </a:ext>
            </a:extLst>
          </p:cNvPr>
          <p:cNvSpPr/>
          <p:nvPr/>
        </p:nvSpPr>
        <p:spPr>
          <a:xfrm>
            <a:off x="7573448" y="1405050"/>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D087A09-506C-6B1A-DC4D-C79586AFD9CE}"/>
              </a:ext>
            </a:extLst>
          </p:cNvPr>
          <p:cNvSpPr/>
          <p:nvPr/>
        </p:nvSpPr>
        <p:spPr>
          <a:xfrm>
            <a:off x="7557861" y="1915970"/>
            <a:ext cx="399626" cy="38605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563E933-5630-389A-AD33-A662F36C14D4}"/>
              </a:ext>
            </a:extLst>
          </p:cNvPr>
          <p:cNvSpPr/>
          <p:nvPr/>
        </p:nvSpPr>
        <p:spPr>
          <a:xfrm>
            <a:off x="10586516" y="3519659"/>
            <a:ext cx="346780" cy="34190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12120658-89EC-C3E4-2022-BD0AB8DF68B0}"/>
              </a:ext>
            </a:extLst>
          </p:cNvPr>
          <p:cNvCxnSpPr>
            <a:cxnSpLocks/>
          </p:cNvCxnSpPr>
          <p:nvPr/>
        </p:nvCxnSpPr>
        <p:spPr>
          <a:xfrm>
            <a:off x="10596869" y="4323503"/>
            <a:ext cx="326073" cy="31622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9EC82B8A-7116-520F-A9FF-A73EA9196007}"/>
                  </a:ext>
                </a:extLst>
              </p:cNvPr>
              <p:cNvSpPr txBox="1"/>
              <p:nvPr/>
            </p:nvSpPr>
            <p:spPr>
              <a:xfrm>
                <a:off x="10905242" y="3512874"/>
                <a:ext cx="1872618" cy="307777"/>
              </a:xfrm>
              <a:prstGeom prst="rect">
                <a:avLst/>
              </a:prstGeom>
              <a:noFill/>
            </p:spPr>
            <p:txBody>
              <a:bodyPr wrap="square" rtlCol="0">
                <a:spAutoFit/>
              </a:bodyPr>
              <a:lstStyle/>
              <a:p>
                <a:r>
                  <a:rPr lang="it-IT" sz="1400"/>
                  <a:t>Full 3</a:t>
                </a:r>
                <a14:m>
                  <m:oMath xmlns:m="http://schemas.openxmlformats.org/officeDocument/2006/math">
                    <m:r>
                      <a:rPr lang="it-IT" sz="1400" b="0" i="1" smtClean="0">
                        <a:latin typeface="Cambria Math" panose="02040503050406030204" pitchFamily="18" charset="0"/>
                        <a:ea typeface="Cambria Math" panose="02040503050406030204" pitchFamily="18" charset="0"/>
                      </a:rPr>
                      <m:t>×</m:t>
                    </m:r>
                  </m:oMath>
                </a14:m>
                <a:r>
                  <a:rPr lang="it-IT" sz="1400"/>
                  <a:t>3 </a:t>
                </a:r>
                <a:r>
                  <a:rPr lang="it-IT" sz="1400" err="1"/>
                  <a:t>block</a:t>
                </a:r>
                <a:r>
                  <a:rPr lang="it-IT" sz="1400"/>
                  <a:t> </a:t>
                </a:r>
                <a:endParaRPr lang="en-US" sz="1400"/>
              </a:p>
            </p:txBody>
          </p:sp>
        </mc:Choice>
        <mc:Fallback>
          <p:sp>
            <p:nvSpPr>
              <p:cNvPr id="70" name="TextBox 69">
                <a:extLst>
                  <a:ext uri="{FF2B5EF4-FFF2-40B4-BE49-F238E27FC236}">
                    <a16:creationId xmlns:a16="http://schemas.microsoft.com/office/drawing/2014/main" id="{9EC82B8A-7116-520F-A9FF-A73EA9196007}"/>
                  </a:ext>
                </a:extLst>
              </p:cNvPr>
              <p:cNvSpPr txBox="1">
                <a:spLocks noRot="1" noChangeAspect="1" noMove="1" noResize="1" noEditPoints="1" noAdjustHandles="1" noChangeArrowheads="1" noChangeShapeType="1" noTextEdit="1"/>
              </p:cNvSpPr>
              <p:nvPr/>
            </p:nvSpPr>
            <p:spPr>
              <a:xfrm>
                <a:off x="10905242" y="3512874"/>
                <a:ext cx="1872618" cy="307777"/>
              </a:xfrm>
              <a:prstGeom prst="rect">
                <a:avLst/>
              </a:prstGeom>
              <a:blipFill>
                <a:blip r:embed="rId14"/>
                <a:stretch>
                  <a:fillRect l="-977" t="-1961" b="-19608"/>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FC2622E3-9AE7-284E-A8BA-1AC3192B0D83}"/>
              </a:ext>
            </a:extLst>
          </p:cNvPr>
          <p:cNvSpPr txBox="1"/>
          <p:nvPr/>
        </p:nvSpPr>
        <p:spPr>
          <a:xfrm>
            <a:off x="10933286" y="4298049"/>
            <a:ext cx="1872618" cy="307777"/>
          </a:xfrm>
          <a:prstGeom prst="rect">
            <a:avLst/>
          </a:prstGeom>
          <a:noFill/>
        </p:spPr>
        <p:txBody>
          <a:bodyPr wrap="square" rtlCol="0">
            <a:spAutoFit/>
          </a:bodyPr>
          <a:lstStyle/>
          <a:p>
            <a:r>
              <a:rPr lang="it-IT" sz="1400" err="1"/>
              <a:t>Diagonal</a:t>
            </a:r>
            <a:r>
              <a:rPr lang="it-IT" sz="1400"/>
              <a:t> </a:t>
            </a:r>
            <a:r>
              <a:rPr lang="it-IT" sz="1400" err="1"/>
              <a:t>block</a:t>
            </a:r>
            <a:r>
              <a:rPr lang="it-IT" sz="1400"/>
              <a:t> </a:t>
            </a:r>
            <a:endParaRPr lang="en-US" sz="1400"/>
          </a:p>
        </p:txBody>
      </p:sp>
      <p:sp>
        <p:nvSpPr>
          <p:cNvPr id="21" name="Rectangle 20">
            <a:extLst>
              <a:ext uri="{FF2B5EF4-FFF2-40B4-BE49-F238E27FC236}">
                <a16:creationId xmlns:a16="http://schemas.microsoft.com/office/drawing/2014/main" id="{DAB74334-3273-6A92-0B99-C629F50720D4}"/>
              </a:ext>
            </a:extLst>
          </p:cNvPr>
          <p:cNvSpPr/>
          <p:nvPr/>
        </p:nvSpPr>
        <p:spPr>
          <a:xfrm>
            <a:off x="10586516" y="5011686"/>
            <a:ext cx="346780" cy="34190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C658134-74A7-9DF0-F813-03CCA1EC19AA}"/>
                  </a:ext>
                </a:extLst>
              </p:cNvPr>
              <p:cNvSpPr txBox="1"/>
              <p:nvPr/>
            </p:nvSpPr>
            <p:spPr>
              <a:xfrm>
                <a:off x="10906047" y="5042178"/>
                <a:ext cx="1872618" cy="307777"/>
              </a:xfrm>
              <a:prstGeom prst="rect">
                <a:avLst/>
              </a:prstGeom>
              <a:noFill/>
            </p:spPr>
            <p:txBody>
              <a:bodyPr wrap="square" rtlCol="0">
                <a:spAutoFit/>
              </a:bodyPr>
              <a:lstStyle/>
              <a:p>
                <a:r>
                  <a:rPr lang="it-IT" sz="1400"/>
                  <a:t>Zeros 3</a:t>
                </a:r>
                <a14:m>
                  <m:oMath xmlns:m="http://schemas.openxmlformats.org/officeDocument/2006/math">
                    <m:r>
                      <a:rPr lang="it-IT" sz="1400" b="0" i="1" smtClean="0">
                        <a:latin typeface="Cambria Math" panose="02040503050406030204" pitchFamily="18" charset="0"/>
                        <a:ea typeface="Cambria Math" panose="02040503050406030204" pitchFamily="18" charset="0"/>
                      </a:rPr>
                      <m:t>×</m:t>
                    </m:r>
                  </m:oMath>
                </a14:m>
                <a:r>
                  <a:rPr lang="it-IT" sz="1400"/>
                  <a:t>3 </a:t>
                </a:r>
                <a:r>
                  <a:rPr lang="it-IT" sz="1400" err="1"/>
                  <a:t>block</a:t>
                </a:r>
                <a:r>
                  <a:rPr lang="it-IT" sz="1400"/>
                  <a:t> </a:t>
                </a:r>
                <a:endParaRPr lang="en-US" sz="1400"/>
              </a:p>
            </p:txBody>
          </p:sp>
        </mc:Choice>
        <mc:Fallback>
          <p:sp>
            <p:nvSpPr>
              <p:cNvPr id="36" name="TextBox 35">
                <a:extLst>
                  <a:ext uri="{FF2B5EF4-FFF2-40B4-BE49-F238E27FC236}">
                    <a16:creationId xmlns:a16="http://schemas.microsoft.com/office/drawing/2014/main" id="{DC658134-74A7-9DF0-F813-03CCA1EC19AA}"/>
                  </a:ext>
                </a:extLst>
              </p:cNvPr>
              <p:cNvSpPr txBox="1">
                <a:spLocks noRot="1" noChangeAspect="1" noMove="1" noResize="1" noEditPoints="1" noAdjustHandles="1" noChangeArrowheads="1" noChangeShapeType="1" noTextEdit="1"/>
              </p:cNvSpPr>
              <p:nvPr/>
            </p:nvSpPr>
            <p:spPr>
              <a:xfrm>
                <a:off x="10906047" y="5042178"/>
                <a:ext cx="1872618" cy="307777"/>
              </a:xfrm>
              <a:prstGeom prst="rect">
                <a:avLst/>
              </a:prstGeom>
              <a:blipFill>
                <a:blip r:embed="rId15"/>
                <a:stretch>
                  <a:fillRect l="-977" t="-3922" b="-19608"/>
                </a:stretch>
              </a:blipFill>
            </p:spPr>
            <p:txBody>
              <a:bodyPr/>
              <a:lstStyle/>
              <a:p>
                <a:r>
                  <a:rPr lang="en-US">
                    <a:noFill/>
                  </a:rPr>
                  <a:t> </a:t>
                </a:r>
              </a:p>
            </p:txBody>
          </p:sp>
        </mc:Fallback>
      </mc:AlternateContent>
      <p:pic>
        <p:nvPicPr>
          <p:cNvPr id="23" name="Immagine 6">
            <a:extLst>
              <a:ext uri="{FF2B5EF4-FFF2-40B4-BE49-F238E27FC236}">
                <a16:creationId xmlns:a16="http://schemas.microsoft.com/office/drawing/2014/main" id="{A80650DB-2409-759F-2320-C2BC0644A835}"/>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41435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526D1-C215-4D46-A0C3-E879E852794C}"/>
              </a:ext>
            </a:extLst>
          </p:cNvPr>
          <p:cNvSpPr>
            <a:spLocks noGrp="1"/>
          </p:cNvSpPr>
          <p:nvPr>
            <p:ph type="title"/>
          </p:nvPr>
        </p:nvSpPr>
        <p:spPr>
          <a:xfrm>
            <a:off x="287733" y="343550"/>
            <a:ext cx="9259809" cy="844507"/>
          </a:xfrm>
        </p:spPr>
        <p:txBody>
          <a:bodyPr>
            <a:normAutofit/>
          </a:bodyPr>
          <a:lstStyle/>
          <a:p>
            <a:r>
              <a:rPr lang="en-GB" sz="3600" b="1"/>
              <a:t>Dynamics: Simplifying Assumptions on Legs</a:t>
            </a:r>
          </a:p>
        </p:txBody>
      </p:sp>
      <p:sp>
        <p:nvSpPr>
          <p:cNvPr id="3" name="Content Placeholder 2">
            <a:extLst>
              <a:ext uri="{FF2B5EF4-FFF2-40B4-BE49-F238E27FC236}">
                <a16:creationId xmlns:a16="http://schemas.microsoft.com/office/drawing/2014/main" id="{B3BCE02D-D0E3-4AC9-A0C2-032EE0ECAE76}"/>
              </a:ext>
            </a:extLst>
          </p:cNvPr>
          <p:cNvSpPr>
            <a:spLocks noGrp="1"/>
          </p:cNvSpPr>
          <p:nvPr>
            <p:ph idx="1"/>
          </p:nvPr>
        </p:nvSpPr>
        <p:spPr>
          <a:xfrm>
            <a:off x="553912" y="1318413"/>
            <a:ext cx="7487421" cy="2449538"/>
          </a:xfrm>
        </p:spPr>
        <p:txBody>
          <a:bodyPr>
            <a:normAutofit fontScale="92500" lnSpcReduction="20000"/>
          </a:bodyPr>
          <a:lstStyle/>
          <a:p>
            <a:pPr>
              <a:buFont typeface="Wingdings" panose="05000000000000000000" pitchFamily="2" charset="2"/>
              <a:buChar char="§"/>
            </a:pPr>
            <a:r>
              <a:rPr lang="en-GB" sz="2000" u="sng"/>
              <a:t>Dynamics parameters</a:t>
            </a:r>
            <a:r>
              <a:rPr lang="en-GB" sz="2000"/>
              <a:t>:</a:t>
            </a:r>
          </a:p>
          <a:p>
            <a:pPr lvl="1">
              <a:lnSpc>
                <a:spcPct val="150000"/>
              </a:lnSpc>
            </a:pPr>
            <a:r>
              <a:rPr lang="en-GB" sz="1800"/>
              <a:t>Total mass of the coupler:</a:t>
            </a:r>
          </a:p>
          <a:p>
            <a:pPr lvl="1">
              <a:lnSpc>
                <a:spcPct val="150000"/>
              </a:lnSpc>
            </a:pPr>
            <a:r>
              <a:rPr lang="en-GB" sz="1800"/>
              <a:t>Total mass of the knees: </a:t>
            </a:r>
          </a:p>
          <a:p>
            <a:pPr lvl="1">
              <a:lnSpc>
                <a:spcPct val="150000"/>
              </a:lnSpc>
            </a:pPr>
            <a:r>
              <a:rPr lang="en-GB" sz="1800"/>
              <a:t>Total mass of the upper legs:</a:t>
            </a:r>
          </a:p>
          <a:p>
            <a:pPr lvl="1">
              <a:lnSpc>
                <a:spcPct val="150000"/>
              </a:lnSpc>
            </a:pPr>
            <a:r>
              <a:rPr lang="en-GB" sz="1800"/>
              <a:t>Inertia tensor of thighs at CoM level:</a:t>
            </a:r>
          </a:p>
          <a:p>
            <a:pPr marL="457200" lvl="1" indent="0">
              <a:buNone/>
            </a:pPr>
            <a:endParaRPr lang="en-GB" sz="1800" b="0"/>
          </a:p>
          <a:p>
            <a:pPr marL="457200" lvl="1" indent="0">
              <a:buNone/>
            </a:pPr>
            <a:r>
              <a:rPr lang="en-GB" sz="1800"/>
              <a:t>    where:</a:t>
            </a:r>
          </a:p>
          <a:p>
            <a:pPr marL="457200" lvl="1" indent="0">
              <a:buNone/>
            </a:pPr>
            <a:endParaRPr lang="en-GB" sz="1800" b="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a:extLst>
              <a:ext uri="{FF2B5EF4-FFF2-40B4-BE49-F238E27FC236}">
                <a16:creationId xmlns:a16="http://schemas.microsoft.com/office/drawing/2014/main" id="{E50F9EB6-208A-4C92-8574-6D87EAC5F99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02307" y="821747"/>
            <a:ext cx="2316982" cy="234258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1BF3CB2-5F5F-4948-B54F-273D1E3D9C0C}"/>
              </a:ext>
            </a:extLst>
          </p:cNvPr>
          <p:cNvCxnSpPr>
            <a:cxnSpLocks/>
          </p:cNvCxnSpPr>
          <p:nvPr/>
        </p:nvCxnSpPr>
        <p:spPr>
          <a:xfrm flipV="1">
            <a:off x="9463569" y="2248485"/>
            <a:ext cx="1715488" cy="9718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15D6FBA-D3FE-4B0F-B42C-D45479CE7807}"/>
                  </a:ext>
                </a:extLst>
              </p:cNvPr>
              <p:cNvSpPr txBox="1"/>
              <p:nvPr/>
            </p:nvSpPr>
            <p:spPr>
              <a:xfrm>
                <a:off x="9442276" y="2586086"/>
                <a:ext cx="21316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oMath>
                  </m:oMathPara>
                </a14:m>
                <a:endParaRPr lang="en-GB"/>
              </a:p>
            </p:txBody>
          </p:sp>
        </mc:Choice>
        <mc:Fallback>
          <p:sp>
            <p:nvSpPr>
              <p:cNvPr id="18" name="TextBox 17">
                <a:extLst>
                  <a:ext uri="{FF2B5EF4-FFF2-40B4-BE49-F238E27FC236}">
                    <a16:creationId xmlns:a16="http://schemas.microsoft.com/office/drawing/2014/main" id="{515D6FBA-D3FE-4B0F-B42C-D45479CE7807}"/>
                  </a:ext>
                </a:extLst>
              </p:cNvPr>
              <p:cNvSpPr txBox="1">
                <a:spLocks noRot="1" noChangeAspect="1" noMove="1" noResize="1" noEditPoints="1" noAdjustHandles="1" noChangeArrowheads="1" noChangeShapeType="1" noTextEdit="1"/>
              </p:cNvSpPr>
              <p:nvPr/>
            </p:nvSpPr>
            <p:spPr>
              <a:xfrm>
                <a:off x="9442276" y="2586086"/>
                <a:ext cx="213164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1B765B4-1AA5-4C95-8155-6F941955CBCB}"/>
                  </a:ext>
                </a:extLst>
              </p:cNvPr>
              <p:cNvSpPr txBox="1"/>
              <p:nvPr/>
            </p:nvSpPr>
            <p:spPr>
              <a:xfrm>
                <a:off x="9454403" y="2260095"/>
                <a:ext cx="912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oMath>
                  </m:oMathPara>
                </a14:m>
                <a:endParaRPr lang="en-GB"/>
              </a:p>
            </p:txBody>
          </p:sp>
        </mc:Choice>
        <mc:Fallback>
          <p:sp>
            <p:nvSpPr>
              <p:cNvPr id="19" name="TextBox 18">
                <a:extLst>
                  <a:ext uri="{FF2B5EF4-FFF2-40B4-BE49-F238E27FC236}">
                    <a16:creationId xmlns:a16="http://schemas.microsoft.com/office/drawing/2014/main" id="{F1B765B4-1AA5-4C95-8155-6F941955CBCB}"/>
                  </a:ext>
                </a:extLst>
              </p:cNvPr>
              <p:cNvSpPr txBox="1">
                <a:spLocks noRot="1" noChangeAspect="1" noMove="1" noResize="1" noEditPoints="1" noAdjustHandles="1" noChangeArrowheads="1" noChangeShapeType="1" noTextEdit="1"/>
              </p:cNvSpPr>
              <p:nvPr/>
            </p:nvSpPr>
            <p:spPr>
              <a:xfrm>
                <a:off x="9454403" y="2260095"/>
                <a:ext cx="912825" cy="369332"/>
              </a:xfrm>
              <a:prstGeom prst="rect">
                <a:avLst/>
              </a:prstGeom>
              <a:blipFill>
                <a:blip r:embed="rId18"/>
                <a:stretch>
                  <a:fillRect/>
                </a:stretch>
              </a:blipFill>
            </p:spPr>
            <p:txBody>
              <a:bodyPr/>
              <a:lstStyle/>
              <a:p>
                <a:r>
                  <a:rPr lang="en-US">
                    <a:noFill/>
                  </a:rPr>
                  <a:t> </a:t>
                </a:r>
              </a:p>
            </p:txBody>
          </p:sp>
        </mc:Fallback>
      </mc:AlternateContent>
      <p:sp>
        <p:nvSpPr>
          <p:cNvPr id="10" name="Arrow: Up 9">
            <a:extLst>
              <a:ext uri="{FF2B5EF4-FFF2-40B4-BE49-F238E27FC236}">
                <a16:creationId xmlns:a16="http://schemas.microsoft.com/office/drawing/2014/main" id="{C62DC870-DDDD-46BF-A739-4BC258A909A6}"/>
              </a:ext>
            </a:extLst>
          </p:cNvPr>
          <p:cNvSpPr/>
          <p:nvPr/>
        </p:nvSpPr>
        <p:spPr>
          <a:xfrm>
            <a:off x="10253217" y="383797"/>
            <a:ext cx="45719" cy="2097828"/>
          </a:xfrm>
          <a:prstGeom prst="upArrow">
            <a:avLst/>
          </a:prstGeom>
          <a:solidFill>
            <a:srgbClr val="3E30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306BA"/>
              </a:solidFill>
            </a:endParaRPr>
          </a:p>
        </p:txBody>
      </p:sp>
      <mc:AlternateContent xmlns:mc="http://schemas.openxmlformats.org/markup-compatibility/2006">
        <mc:Choice xmlns:p14="http://schemas.microsoft.com/office/powerpoint/2010/main" Requires="p14">
          <p:contentPart p14:bwMode="auto" r:id="rId19">
            <p14:nvContentPartPr>
              <p14:cNvPr id="32" name="Ink 31">
                <a:extLst>
                  <a:ext uri="{FF2B5EF4-FFF2-40B4-BE49-F238E27FC236}">
                    <a16:creationId xmlns:a16="http://schemas.microsoft.com/office/drawing/2014/main" id="{271128C3-3BE9-4802-800B-C2B2FBE3D791}"/>
                  </a:ext>
                </a:extLst>
              </p14:cNvPr>
              <p14:cNvContentPartPr/>
              <p14:nvPr/>
            </p14:nvContentPartPr>
            <p14:xfrm>
              <a:off x="10406911" y="887351"/>
              <a:ext cx="360" cy="360"/>
            </p14:xfrm>
          </p:contentPart>
        </mc:Choice>
        <mc:Fallback>
          <p:pic>
            <p:nvPicPr>
              <p:cNvPr id="32" name="Ink 31">
                <a:extLst>
                  <a:ext uri="{FF2B5EF4-FFF2-40B4-BE49-F238E27FC236}">
                    <a16:creationId xmlns:a16="http://schemas.microsoft.com/office/drawing/2014/main" id="{271128C3-3BE9-4802-800B-C2B2FBE3D791}"/>
                  </a:ext>
                </a:extLst>
              </p:cNvPr>
              <p:cNvPicPr/>
              <p:nvPr/>
            </p:nvPicPr>
            <p:blipFill>
              <a:blip r:embed="rId20"/>
              <a:stretch>
                <a:fillRect/>
              </a:stretch>
            </p:blipFill>
            <p:spPr>
              <a:xfrm>
                <a:off x="10397911" y="878351"/>
                <a:ext cx="18000" cy="18000"/>
              </a:xfrm>
              <a:prstGeom prst="rect">
                <a:avLst/>
              </a:prstGeom>
            </p:spPr>
          </p:pic>
        </mc:Fallback>
      </mc:AlternateContent>
      <p:pic>
        <p:nvPicPr>
          <p:cNvPr id="38" name="Picture 37">
            <a:extLst>
              <a:ext uri="{FF2B5EF4-FFF2-40B4-BE49-F238E27FC236}">
                <a16:creationId xmlns:a16="http://schemas.microsoft.com/office/drawing/2014/main" id="{9A4CB42D-83D9-4391-A401-FFCA7D98ECF9}"/>
              </a:ext>
            </a:extLst>
          </p:cNvPr>
          <p:cNvPicPr>
            <a:picLocks noChangeAspect="1"/>
          </p:cNvPicPr>
          <p:nvPr/>
        </p:nvPicPr>
        <p:blipFill rotWithShape="1">
          <a:blip r:embed="rId21"/>
          <a:srcRect t="-1" r="34619" b="56473"/>
          <a:stretch/>
        </p:blipFill>
        <p:spPr>
          <a:xfrm>
            <a:off x="9655517" y="374704"/>
            <a:ext cx="1279710" cy="895011"/>
          </a:xfrm>
          <a:prstGeom prst="rect">
            <a:avLst/>
          </a:prstGeom>
        </p:spPr>
      </p:pic>
      <p:pic>
        <p:nvPicPr>
          <p:cNvPr id="21" name="Picture 20">
            <a:extLst>
              <a:ext uri="{FF2B5EF4-FFF2-40B4-BE49-F238E27FC236}">
                <a16:creationId xmlns:a16="http://schemas.microsoft.com/office/drawing/2014/main" id="{FC1C9C22-83D4-4584-A394-7782ED27111D}"/>
              </a:ext>
            </a:extLst>
          </p:cNvPr>
          <p:cNvPicPr>
            <a:picLocks noChangeAspect="1"/>
          </p:cNvPicPr>
          <p:nvPr/>
        </p:nvPicPr>
        <p:blipFill rotWithShape="1">
          <a:blip r:embed="rId22"/>
          <a:srcRect l="11380" r="17597" b="40872"/>
          <a:stretch/>
        </p:blipFill>
        <p:spPr>
          <a:xfrm>
            <a:off x="9173992" y="4140851"/>
            <a:ext cx="2814591" cy="1284260"/>
          </a:xfrm>
          <a:prstGeom prst="rect">
            <a:avLst/>
          </a:prstGeom>
        </p:spPr>
      </p:pic>
      <p:sp>
        <p:nvSpPr>
          <p:cNvPr id="22" name="Isosceles Triangle 21">
            <a:extLst>
              <a:ext uri="{FF2B5EF4-FFF2-40B4-BE49-F238E27FC236}">
                <a16:creationId xmlns:a16="http://schemas.microsoft.com/office/drawing/2014/main" id="{F6859C77-1BB0-4153-B2F6-6F40B73A9C82}"/>
              </a:ext>
            </a:extLst>
          </p:cNvPr>
          <p:cNvSpPr/>
          <p:nvPr/>
        </p:nvSpPr>
        <p:spPr>
          <a:xfrm>
            <a:off x="10980104" y="4965964"/>
            <a:ext cx="136187" cy="13618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5C56099-B55E-4A68-AAA2-6F25AE903526}"/>
              </a:ext>
            </a:extLst>
          </p:cNvPr>
          <p:cNvSpPr/>
          <p:nvPr/>
        </p:nvSpPr>
        <p:spPr>
          <a:xfrm>
            <a:off x="10980104" y="4596628"/>
            <a:ext cx="291825" cy="13618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4" name="Freeform: Shape 23">
            <a:extLst>
              <a:ext uri="{FF2B5EF4-FFF2-40B4-BE49-F238E27FC236}">
                <a16:creationId xmlns:a16="http://schemas.microsoft.com/office/drawing/2014/main" id="{024C337A-4C98-47E0-A9A7-EA445F8A5BBA}"/>
              </a:ext>
            </a:extLst>
          </p:cNvPr>
          <p:cNvSpPr/>
          <p:nvPr/>
        </p:nvSpPr>
        <p:spPr>
          <a:xfrm>
            <a:off x="10984963" y="4579801"/>
            <a:ext cx="209145" cy="153014"/>
          </a:xfrm>
          <a:custGeom>
            <a:avLst/>
            <a:gdLst>
              <a:gd name="connsiteX0" fmla="*/ 0 w 573932"/>
              <a:gd name="connsiteY0" fmla="*/ 0 h 846306"/>
              <a:gd name="connsiteX1" fmla="*/ 408562 w 573932"/>
              <a:gd name="connsiteY1" fmla="*/ 272374 h 846306"/>
              <a:gd name="connsiteX2" fmla="*/ 573932 w 573932"/>
              <a:gd name="connsiteY2" fmla="*/ 846306 h 846306"/>
              <a:gd name="connsiteX3" fmla="*/ 573932 w 573932"/>
              <a:gd name="connsiteY3" fmla="*/ 846306 h 846306"/>
            </a:gdLst>
            <a:ahLst/>
            <a:cxnLst>
              <a:cxn ang="0">
                <a:pos x="connsiteX0" y="connsiteY0"/>
              </a:cxn>
              <a:cxn ang="0">
                <a:pos x="connsiteX1" y="connsiteY1"/>
              </a:cxn>
              <a:cxn ang="0">
                <a:pos x="connsiteX2" y="connsiteY2"/>
              </a:cxn>
              <a:cxn ang="0">
                <a:pos x="connsiteX3" y="connsiteY3"/>
              </a:cxn>
            </a:cxnLst>
            <a:rect l="l" t="t" r="r" b="b"/>
            <a:pathLst>
              <a:path w="573932" h="846306">
                <a:moveTo>
                  <a:pt x="0" y="0"/>
                </a:moveTo>
                <a:cubicBezTo>
                  <a:pt x="156453" y="65661"/>
                  <a:pt x="312907" y="131323"/>
                  <a:pt x="408562" y="272374"/>
                </a:cubicBezTo>
                <a:cubicBezTo>
                  <a:pt x="504217" y="413425"/>
                  <a:pt x="573932" y="846306"/>
                  <a:pt x="573932" y="846306"/>
                </a:cubicBezTo>
                <a:lnTo>
                  <a:pt x="573932" y="846306"/>
                </a:lnTo>
              </a:path>
            </a:pathLst>
          </a:cu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22072A43-D3F0-4C71-A059-79D0D9912172}"/>
              </a:ext>
            </a:extLst>
          </p:cNvPr>
          <p:cNvSpPr/>
          <p:nvPr/>
        </p:nvSpPr>
        <p:spPr>
          <a:xfrm rot="3271687">
            <a:off x="11041390" y="4651532"/>
            <a:ext cx="199722" cy="45719"/>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035191D5-CBD1-4BC6-AB04-3C56216A3A53}"/>
              </a:ext>
            </a:extLst>
          </p:cNvPr>
          <p:cNvSpPr/>
          <p:nvPr/>
        </p:nvSpPr>
        <p:spPr>
          <a:xfrm rot="5400000">
            <a:off x="11108377" y="4826530"/>
            <a:ext cx="199722" cy="45719"/>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315882FA-5BC4-4AC2-801E-20E185F2EE85}"/>
              </a:ext>
            </a:extLst>
          </p:cNvPr>
          <p:cNvSpPr/>
          <p:nvPr/>
        </p:nvSpPr>
        <p:spPr>
          <a:xfrm rot="8065482">
            <a:off x="11045011" y="4978931"/>
            <a:ext cx="199722" cy="45719"/>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EB53BF0-41B7-4C18-916F-81663538C75D}"/>
                  </a:ext>
                </a:extLst>
              </p:cNvPr>
              <p:cNvSpPr txBox="1"/>
              <p:nvPr/>
            </p:nvSpPr>
            <p:spPr>
              <a:xfrm>
                <a:off x="11669365" y="5028591"/>
                <a:ext cx="667906" cy="42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𝑖𝑗</m:t>
                              </m:r>
                            </m:sub>
                          </m:sSub>
                        </m:sub>
                      </m:sSub>
                    </m:oMath>
                  </m:oMathPara>
                </a14:m>
                <a:endParaRPr lang="en-GB"/>
              </a:p>
            </p:txBody>
          </p:sp>
        </mc:Choice>
        <mc:Fallback>
          <p:sp>
            <p:nvSpPr>
              <p:cNvPr id="28" name="TextBox 27">
                <a:extLst>
                  <a:ext uri="{FF2B5EF4-FFF2-40B4-BE49-F238E27FC236}">
                    <a16:creationId xmlns:a16="http://schemas.microsoft.com/office/drawing/2014/main" id="{DEB53BF0-41B7-4C18-916F-81663538C75D}"/>
                  </a:ext>
                </a:extLst>
              </p:cNvPr>
              <p:cNvSpPr txBox="1">
                <a:spLocks noRot="1" noChangeAspect="1" noMove="1" noResize="1" noEditPoints="1" noAdjustHandles="1" noChangeArrowheads="1" noChangeShapeType="1" noTextEdit="1"/>
              </p:cNvSpPr>
              <p:nvPr/>
            </p:nvSpPr>
            <p:spPr>
              <a:xfrm>
                <a:off x="11669365" y="5028591"/>
                <a:ext cx="667906" cy="424347"/>
              </a:xfrm>
              <a:prstGeom prst="rect">
                <a:avLst/>
              </a:prstGeom>
              <a:blipFill>
                <a:blip r:embed="rId23"/>
                <a:stretch>
                  <a:fillRect b="-5714"/>
                </a:stretch>
              </a:blipFill>
            </p:spPr>
            <p:txBody>
              <a:bodyPr/>
              <a:lstStyle/>
              <a:p>
                <a:r>
                  <a:rPr lang="en-US">
                    <a:noFill/>
                  </a:rPr>
                  <a:t> </a:t>
                </a:r>
              </a:p>
            </p:txBody>
          </p:sp>
        </mc:Fallback>
      </mc:AlternateContent>
      <p:sp>
        <p:nvSpPr>
          <p:cNvPr id="29" name="Oval 28">
            <a:extLst>
              <a:ext uri="{FF2B5EF4-FFF2-40B4-BE49-F238E27FC236}">
                <a16:creationId xmlns:a16="http://schemas.microsoft.com/office/drawing/2014/main" id="{1A33B4C9-B635-4AD5-8DAB-B1681C115B8E}"/>
              </a:ext>
            </a:extLst>
          </p:cNvPr>
          <p:cNvSpPr/>
          <p:nvPr/>
        </p:nvSpPr>
        <p:spPr>
          <a:xfrm>
            <a:off x="11738931" y="5300260"/>
            <a:ext cx="101527" cy="1108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0E2A568-1E4C-4FA4-9C32-A1853E866714}"/>
                  </a:ext>
                </a:extLst>
              </p:cNvPr>
              <p:cNvSpPr txBox="1"/>
              <p:nvPr/>
            </p:nvSpPr>
            <p:spPr>
              <a:xfrm>
                <a:off x="9055506" y="4582424"/>
                <a:ext cx="667906" cy="42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𝑖𝑗</m:t>
                              </m:r>
                            </m:sub>
                          </m:sSub>
                        </m:sub>
                      </m:sSub>
                    </m:oMath>
                  </m:oMathPara>
                </a14:m>
                <a:endParaRPr lang="en-GB"/>
              </a:p>
            </p:txBody>
          </p:sp>
        </mc:Choice>
        <mc:Fallback>
          <p:sp>
            <p:nvSpPr>
              <p:cNvPr id="30" name="TextBox 29">
                <a:extLst>
                  <a:ext uri="{FF2B5EF4-FFF2-40B4-BE49-F238E27FC236}">
                    <a16:creationId xmlns:a16="http://schemas.microsoft.com/office/drawing/2014/main" id="{A0E2A568-1E4C-4FA4-9C32-A1853E866714}"/>
                  </a:ext>
                </a:extLst>
              </p:cNvPr>
              <p:cNvSpPr txBox="1">
                <a:spLocks noRot="1" noChangeAspect="1" noMove="1" noResize="1" noEditPoints="1" noAdjustHandles="1" noChangeArrowheads="1" noChangeShapeType="1" noTextEdit="1"/>
              </p:cNvSpPr>
              <p:nvPr/>
            </p:nvSpPr>
            <p:spPr>
              <a:xfrm>
                <a:off x="9055506" y="4582424"/>
                <a:ext cx="667906" cy="424347"/>
              </a:xfrm>
              <a:prstGeom prst="rect">
                <a:avLst/>
              </a:prstGeom>
              <a:blipFill>
                <a:blip r:embed="rId24"/>
                <a:stretch>
                  <a:fillRect b="-7246"/>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6FE31137-3FE8-4509-8DBF-C225250EAAC9}"/>
              </a:ext>
            </a:extLst>
          </p:cNvPr>
          <p:cNvSpPr/>
          <p:nvPr/>
        </p:nvSpPr>
        <p:spPr>
          <a:xfrm>
            <a:off x="9312645" y="4538521"/>
            <a:ext cx="101527" cy="1108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2DB4FF5-2D65-4EE5-A0BD-FC29F98BAA22}"/>
              </a:ext>
            </a:extLst>
          </p:cNvPr>
          <p:cNvSpPr/>
          <p:nvPr/>
        </p:nvSpPr>
        <p:spPr>
          <a:xfrm>
            <a:off x="11067651" y="5207394"/>
            <a:ext cx="204386" cy="249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4938237-0348-4B22-80CF-B4BCD0DA4909}"/>
                  </a:ext>
                </a:extLst>
              </p:cNvPr>
              <p:cNvSpPr txBox="1"/>
              <p:nvPr/>
            </p:nvSpPr>
            <p:spPr>
              <a:xfrm>
                <a:off x="10308532" y="5053504"/>
                <a:ext cx="66790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FFC000"/>
                          </a:solidFill>
                          <a:latin typeface="Cambria Math" panose="02040503050406030204" pitchFamily="18" charset="0"/>
                        </a:rPr>
                        <m:t>𝐶</m:t>
                      </m:r>
                      <m:sSub>
                        <m:sSubPr>
                          <m:ctrlPr>
                            <a:rPr lang="en-GB" b="0" i="1" smtClean="0">
                              <a:solidFill>
                                <a:srgbClr val="FFC000"/>
                              </a:solidFill>
                              <a:latin typeface="Cambria Math" panose="02040503050406030204" pitchFamily="18" charset="0"/>
                            </a:rPr>
                          </m:ctrlPr>
                        </m:sSubPr>
                        <m:e>
                          <m:r>
                            <a:rPr lang="en-GB" b="0" i="1" smtClean="0">
                              <a:solidFill>
                                <a:srgbClr val="FFC000"/>
                              </a:solidFill>
                              <a:latin typeface="Cambria Math" panose="02040503050406030204" pitchFamily="18" charset="0"/>
                            </a:rPr>
                            <m:t>𝑀</m:t>
                          </m:r>
                        </m:e>
                        <m:sub>
                          <m:r>
                            <a:rPr lang="en-GB" b="0" i="1" smtClean="0">
                              <a:solidFill>
                                <a:srgbClr val="FFC000"/>
                              </a:solidFill>
                              <a:latin typeface="Cambria Math" panose="02040503050406030204" pitchFamily="18" charset="0"/>
                            </a:rPr>
                            <m:t>𝑖𝑗</m:t>
                          </m:r>
                        </m:sub>
                      </m:sSub>
                    </m:oMath>
                  </m:oMathPara>
                </a14:m>
                <a:endParaRPr lang="en-GB">
                  <a:solidFill>
                    <a:srgbClr val="FFC000"/>
                  </a:solidFill>
                </a:endParaRPr>
              </a:p>
            </p:txBody>
          </p:sp>
        </mc:Choice>
        <mc:Fallback>
          <p:sp>
            <p:nvSpPr>
              <p:cNvPr id="34" name="TextBox 33">
                <a:extLst>
                  <a:ext uri="{FF2B5EF4-FFF2-40B4-BE49-F238E27FC236}">
                    <a16:creationId xmlns:a16="http://schemas.microsoft.com/office/drawing/2014/main" id="{84938237-0348-4B22-80CF-B4BCD0DA4909}"/>
                  </a:ext>
                </a:extLst>
              </p:cNvPr>
              <p:cNvSpPr txBox="1">
                <a:spLocks noRot="1" noChangeAspect="1" noMove="1" noResize="1" noEditPoints="1" noAdjustHandles="1" noChangeArrowheads="1" noChangeShapeType="1" noTextEdit="1"/>
              </p:cNvSpPr>
              <p:nvPr/>
            </p:nvSpPr>
            <p:spPr>
              <a:xfrm>
                <a:off x="10308532" y="5053504"/>
                <a:ext cx="667906" cy="391646"/>
              </a:xfrm>
              <a:prstGeom prst="rect">
                <a:avLst/>
              </a:prstGeom>
              <a:blipFill>
                <a:blip r:embed="rId25"/>
                <a:stretch>
                  <a:fillRect b="-7813"/>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E643C086-49F9-40A5-A3FB-E3E9259CF4A5}"/>
              </a:ext>
            </a:extLst>
          </p:cNvPr>
          <p:cNvSpPr/>
          <p:nvPr/>
        </p:nvSpPr>
        <p:spPr>
          <a:xfrm>
            <a:off x="10780401" y="5014074"/>
            <a:ext cx="101527" cy="1108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36" name="Straight Arrow Connector 35">
            <a:extLst>
              <a:ext uri="{FF2B5EF4-FFF2-40B4-BE49-F238E27FC236}">
                <a16:creationId xmlns:a16="http://schemas.microsoft.com/office/drawing/2014/main" id="{F1EBA089-A1D0-41A4-A4C7-9DB8F72C22B9}"/>
              </a:ext>
            </a:extLst>
          </p:cNvPr>
          <p:cNvCxnSpPr/>
          <p:nvPr/>
        </p:nvCxnSpPr>
        <p:spPr>
          <a:xfrm>
            <a:off x="9193448" y="4922928"/>
            <a:ext cx="2514828" cy="81425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219D6D4B-E85F-474F-AB5C-65195B7F6490}"/>
                  </a:ext>
                </a:extLst>
              </p:cNvPr>
              <p:cNvSpPr txBox="1"/>
              <p:nvPr/>
            </p:nvSpPr>
            <p:spPr>
              <a:xfrm>
                <a:off x="10631554" y="5516728"/>
                <a:ext cx="6679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panose="02040503050406030204" pitchFamily="18" charset="0"/>
                            </a:rPr>
                            <m:t>𝑙</m:t>
                          </m:r>
                        </m:e>
                        <m:sub>
                          <m:r>
                            <a:rPr lang="en-GB" b="0" i="1" smtClean="0">
                              <a:solidFill>
                                <a:srgbClr val="0070C0"/>
                              </a:solidFill>
                              <a:latin typeface="Cambria Math" panose="02040503050406030204" pitchFamily="18" charset="0"/>
                            </a:rPr>
                            <m:t>𝐴</m:t>
                          </m:r>
                        </m:sub>
                      </m:sSub>
                    </m:oMath>
                  </m:oMathPara>
                </a14:m>
                <a:endParaRPr lang="en-GB"/>
              </a:p>
            </p:txBody>
          </p:sp>
        </mc:Choice>
        <mc:Fallback>
          <p:sp>
            <p:nvSpPr>
              <p:cNvPr id="37" name="TextBox 36">
                <a:extLst>
                  <a:ext uri="{FF2B5EF4-FFF2-40B4-BE49-F238E27FC236}">
                    <a16:creationId xmlns:a16="http://schemas.microsoft.com/office/drawing/2014/main" id="{219D6D4B-E85F-474F-AB5C-65195B7F6490}"/>
                  </a:ext>
                </a:extLst>
              </p:cNvPr>
              <p:cNvSpPr txBox="1">
                <a:spLocks noRot="1" noChangeAspect="1" noMove="1" noResize="1" noEditPoints="1" noAdjustHandles="1" noChangeArrowheads="1" noChangeShapeType="1" noTextEdit="1"/>
              </p:cNvSpPr>
              <p:nvPr/>
            </p:nvSpPr>
            <p:spPr>
              <a:xfrm>
                <a:off x="10631554" y="5516728"/>
                <a:ext cx="667906" cy="369332"/>
              </a:xfrm>
              <a:prstGeom prst="rect">
                <a:avLst/>
              </a:prstGeom>
              <a:blipFill>
                <a:blip r:embed="rId26"/>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A99C5C08-9ED5-483F-9B65-EEF94C1956ED}"/>
              </a:ext>
            </a:extLst>
          </p:cNvPr>
          <p:cNvCxnSpPr>
            <a:cxnSpLocks/>
          </p:cNvCxnSpPr>
          <p:nvPr/>
        </p:nvCxnSpPr>
        <p:spPr>
          <a:xfrm>
            <a:off x="9417136" y="4398420"/>
            <a:ext cx="1471307" cy="482096"/>
          </a:xfrm>
          <a:prstGeom prst="straightConnector1">
            <a:avLst/>
          </a:prstGeom>
          <a:ln>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22D73462-8DFA-4632-A4CC-53CD75DB2142}"/>
                  </a:ext>
                </a:extLst>
              </p:cNvPr>
              <p:cNvSpPr txBox="1"/>
              <p:nvPr/>
            </p:nvSpPr>
            <p:spPr>
              <a:xfrm>
                <a:off x="9494611" y="4127622"/>
                <a:ext cx="6679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00B050"/>
                              </a:solidFill>
                              <a:latin typeface="Cambria Math" panose="02040503050406030204" pitchFamily="18" charset="0"/>
                            </a:rPr>
                          </m:ctrlPr>
                        </m:sSubPr>
                        <m:e>
                          <m:r>
                            <a:rPr lang="en-GB" b="0" i="1" smtClean="0">
                              <a:solidFill>
                                <a:srgbClr val="00B050"/>
                              </a:solidFill>
                              <a:latin typeface="Cambria Math" panose="02040503050406030204" pitchFamily="18" charset="0"/>
                            </a:rPr>
                            <m:t>𝑟</m:t>
                          </m:r>
                        </m:e>
                        <m:sub>
                          <m:r>
                            <a:rPr lang="en-GB" b="0" i="1" smtClean="0">
                              <a:solidFill>
                                <a:srgbClr val="00B050"/>
                              </a:solidFill>
                              <a:latin typeface="Cambria Math" panose="02040503050406030204" pitchFamily="18" charset="0"/>
                            </a:rPr>
                            <m:t>𝐶𝑀</m:t>
                          </m:r>
                        </m:sub>
                      </m:sSub>
                    </m:oMath>
                  </m:oMathPara>
                </a14:m>
                <a:endParaRPr lang="en-GB"/>
              </a:p>
            </p:txBody>
          </p:sp>
        </mc:Choice>
        <mc:Fallback>
          <p:sp>
            <p:nvSpPr>
              <p:cNvPr id="42" name="TextBox 41">
                <a:extLst>
                  <a:ext uri="{FF2B5EF4-FFF2-40B4-BE49-F238E27FC236}">
                    <a16:creationId xmlns:a16="http://schemas.microsoft.com/office/drawing/2014/main" id="{22D73462-8DFA-4632-A4CC-53CD75DB2142}"/>
                  </a:ext>
                </a:extLst>
              </p:cNvPr>
              <p:cNvSpPr txBox="1">
                <a:spLocks noRot="1" noChangeAspect="1" noMove="1" noResize="1" noEditPoints="1" noAdjustHandles="1" noChangeArrowheads="1" noChangeShapeType="1" noTextEdit="1"/>
              </p:cNvSpPr>
              <p:nvPr/>
            </p:nvSpPr>
            <p:spPr>
              <a:xfrm>
                <a:off x="9494611" y="4127622"/>
                <a:ext cx="667906" cy="369332"/>
              </a:xfrm>
              <a:prstGeom prst="rect">
                <a:avLst/>
              </a:prstGeom>
              <a:blipFill>
                <a:blip r:embed="rId27"/>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51F5E5C6-6024-495F-A721-E182A44814C9}"/>
              </a:ext>
            </a:extLst>
          </p:cNvPr>
          <p:cNvCxnSpPr>
            <a:cxnSpLocks/>
          </p:cNvCxnSpPr>
          <p:nvPr/>
        </p:nvCxnSpPr>
        <p:spPr>
          <a:xfrm flipV="1">
            <a:off x="8697329" y="4579799"/>
            <a:ext cx="476663" cy="497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73FC5E79-5063-4979-B64B-542BE8DEA2B9}"/>
              </a:ext>
            </a:extLst>
          </p:cNvPr>
          <p:cNvCxnSpPr>
            <a:cxnSpLocks/>
          </p:cNvCxnSpPr>
          <p:nvPr/>
        </p:nvCxnSpPr>
        <p:spPr>
          <a:xfrm flipH="1" flipV="1">
            <a:off x="8691210" y="4140851"/>
            <a:ext cx="6119" cy="44392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5" name="Oval 44">
            <a:extLst>
              <a:ext uri="{FF2B5EF4-FFF2-40B4-BE49-F238E27FC236}">
                <a16:creationId xmlns:a16="http://schemas.microsoft.com/office/drawing/2014/main" id="{BA536191-483A-431C-82FE-638F85AA1538}"/>
              </a:ext>
            </a:extLst>
          </p:cNvPr>
          <p:cNvSpPr/>
          <p:nvPr/>
        </p:nvSpPr>
        <p:spPr>
          <a:xfrm>
            <a:off x="8646565" y="4524371"/>
            <a:ext cx="103011" cy="110859"/>
          </a:xfrm>
          <a:prstGeom prst="ellipse">
            <a:avLst/>
          </a:prstGeom>
          <a:solidFill>
            <a:srgbClr val="FF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4D9EC70-4E12-40F0-B84A-AF5E1C5974B7}"/>
                  </a:ext>
                </a:extLst>
              </p:cNvPr>
              <p:cNvSpPr txBox="1"/>
              <p:nvPr/>
            </p:nvSpPr>
            <p:spPr>
              <a:xfrm>
                <a:off x="8652802" y="4478900"/>
                <a:ext cx="667906"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C00000"/>
                              </a:solidFill>
                              <a:latin typeface="Cambria Math" panose="02040503050406030204" pitchFamily="18" charset="0"/>
                            </a:rPr>
                          </m:ctrlPr>
                        </m:sSubPr>
                        <m:e>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𝐵</m:t>
                              </m:r>
                            </m:sub>
                          </m:sSub>
                        </m:e>
                        <m:sub>
                          <m:r>
                            <a:rPr lang="en-GB" b="0" i="1" smtClean="0">
                              <a:solidFill>
                                <a:srgbClr val="C00000"/>
                              </a:solidFill>
                              <a:latin typeface="Cambria Math" panose="02040503050406030204" pitchFamily="18" charset="0"/>
                            </a:rPr>
                            <m:t>𝑖𝑗</m:t>
                          </m:r>
                        </m:sub>
                      </m:sSub>
                    </m:oMath>
                  </m:oMathPara>
                </a14:m>
                <a:endParaRPr lang="en-GB"/>
              </a:p>
            </p:txBody>
          </p:sp>
        </mc:Choice>
        <mc:Fallback>
          <p:sp>
            <p:nvSpPr>
              <p:cNvPr id="46" name="TextBox 45">
                <a:extLst>
                  <a:ext uri="{FF2B5EF4-FFF2-40B4-BE49-F238E27FC236}">
                    <a16:creationId xmlns:a16="http://schemas.microsoft.com/office/drawing/2014/main" id="{F4D9EC70-4E12-40F0-B84A-AF5E1C5974B7}"/>
                  </a:ext>
                </a:extLst>
              </p:cNvPr>
              <p:cNvSpPr txBox="1">
                <a:spLocks noRot="1" noChangeAspect="1" noMove="1" noResize="1" noEditPoints="1" noAdjustHandles="1" noChangeArrowheads="1" noChangeShapeType="1" noTextEdit="1"/>
              </p:cNvSpPr>
              <p:nvPr/>
            </p:nvSpPr>
            <p:spPr>
              <a:xfrm>
                <a:off x="8652802" y="4478900"/>
                <a:ext cx="667906" cy="427746"/>
              </a:xfrm>
              <a:prstGeom prst="rect">
                <a:avLst/>
              </a:prstGeom>
              <a:blipFill>
                <a:blip r:embed="rId28"/>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69A99908-F0BA-4556-9273-3C82A0463E86}"/>
                  </a:ext>
                </a:extLst>
              </p:cNvPr>
              <p:cNvSpPr txBox="1"/>
              <p:nvPr/>
            </p:nvSpPr>
            <p:spPr>
              <a:xfrm>
                <a:off x="8276816" y="4543601"/>
                <a:ext cx="6679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𝑂</m:t>
                          </m:r>
                        </m:e>
                        <m:sub>
                          <m:r>
                            <a:rPr lang="en-GB" b="0" i="1" smtClean="0">
                              <a:solidFill>
                                <a:srgbClr val="C00000"/>
                              </a:solidFill>
                              <a:latin typeface="Cambria Math" panose="02040503050406030204" pitchFamily="18" charset="0"/>
                            </a:rPr>
                            <m:t>𝑖</m:t>
                          </m:r>
                        </m:sub>
                      </m:sSub>
                    </m:oMath>
                  </m:oMathPara>
                </a14:m>
                <a:endParaRPr lang="en-GB"/>
              </a:p>
            </p:txBody>
          </p:sp>
        </mc:Choice>
        <mc:Fallback>
          <p:sp>
            <p:nvSpPr>
              <p:cNvPr id="47" name="TextBox 46">
                <a:extLst>
                  <a:ext uri="{FF2B5EF4-FFF2-40B4-BE49-F238E27FC236}">
                    <a16:creationId xmlns:a16="http://schemas.microsoft.com/office/drawing/2014/main" id="{69A99908-F0BA-4556-9273-3C82A0463E86}"/>
                  </a:ext>
                </a:extLst>
              </p:cNvPr>
              <p:cNvSpPr txBox="1">
                <a:spLocks noRot="1" noChangeAspect="1" noMove="1" noResize="1" noEditPoints="1" noAdjustHandles="1" noChangeArrowheads="1" noChangeShapeType="1" noTextEdit="1"/>
              </p:cNvSpPr>
              <p:nvPr/>
            </p:nvSpPr>
            <p:spPr>
              <a:xfrm>
                <a:off x="8276816" y="4543601"/>
                <a:ext cx="667906" cy="369332"/>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839ACE6B-17C0-4B4D-BBB8-CA5611326CD2}"/>
                  </a:ext>
                </a:extLst>
              </p:cNvPr>
              <p:cNvSpPr txBox="1"/>
              <p:nvPr/>
            </p:nvSpPr>
            <p:spPr>
              <a:xfrm>
                <a:off x="8601707" y="3887941"/>
                <a:ext cx="667906" cy="42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𝑧</m:t>
                          </m:r>
                        </m:e>
                        <m:sub>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𝐵</m:t>
                              </m:r>
                            </m:e>
                            <m:sub>
                              <m:r>
                                <a:rPr lang="en-GB" b="0" i="1" smtClean="0">
                                  <a:solidFill>
                                    <a:srgbClr val="C00000"/>
                                  </a:solidFill>
                                  <a:latin typeface="Cambria Math" panose="02040503050406030204" pitchFamily="18" charset="0"/>
                                </a:rPr>
                                <m:t>𝑖𝑗</m:t>
                              </m:r>
                            </m:sub>
                          </m:sSub>
                        </m:sub>
                      </m:sSub>
                    </m:oMath>
                  </m:oMathPara>
                </a14:m>
                <a:endParaRPr lang="en-GB"/>
              </a:p>
            </p:txBody>
          </p:sp>
        </mc:Choice>
        <mc:Fallback>
          <p:sp>
            <p:nvSpPr>
              <p:cNvPr id="48" name="TextBox 47">
                <a:extLst>
                  <a:ext uri="{FF2B5EF4-FFF2-40B4-BE49-F238E27FC236}">
                    <a16:creationId xmlns:a16="http://schemas.microsoft.com/office/drawing/2014/main" id="{839ACE6B-17C0-4B4D-BBB8-CA5611326CD2}"/>
                  </a:ext>
                </a:extLst>
              </p:cNvPr>
              <p:cNvSpPr txBox="1">
                <a:spLocks noRot="1" noChangeAspect="1" noMove="1" noResize="1" noEditPoints="1" noAdjustHandles="1" noChangeArrowheads="1" noChangeShapeType="1" noTextEdit="1"/>
              </p:cNvSpPr>
              <p:nvPr/>
            </p:nvSpPr>
            <p:spPr>
              <a:xfrm>
                <a:off x="8601707" y="3887941"/>
                <a:ext cx="667906" cy="424347"/>
              </a:xfrm>
              <a:prstGeom prst="rect">
                <a:avLst/>
              </a:prstGeom>
              <a:blipFill>
                <a:blip r:embed="rId30"/>
                <a:stretch>
                  <a:fillRect b="-7246"/>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6E8CF3AD-F90A-4406-9380-42E6BEB0EEB1}"/>
              </a:ext>
            </a:extLst>
          </p:cNvPr>
          <p:cNvSpPr/>
          <p:nvPr/>
        </p:nvSpPr>
        <p:spPr>
          <a:xfrm rot="1152911">
            <a:off x="10840050" y="5094692"/>
            <a:ext cx="497683" cy="10650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Right 53">
            <a:extLst>
              <a:ext uri="{FF2B5EF4-FFF2-40B4-BE49-F238E27FC236}">
                <a16:creationId xmlns:a16="http://schemas.microsoft.com/office/drawing/2014/main" id="{B624D858-43B7-4A5C-9958-64B96D5639A3}"/>
              </a:ext>
            </a:extLst>
          </p:cNvPr>
          <p:cNvSpPr/>
          <p:nvPr/>
        </p:nvSpPr>
        <p:spPr>
          <a:xfrm rot="17338090">
            <a:off x="10672852" y="4846820"/>
            <a:ext cx="449089" cy="8453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AA09230-433F-4494-9A31-253263964984}"/>
              </a:ext>
            </a:extLst>
          </p:cNvPr>
          <p:cNvSpPr/>
          <p:nvPr/>
        </p:nvSpPr>
        <p:spPr>
          <a:xfrm>
            <a:off x="10782328" y="5014830"/>
            <a:ext cx="101527" cy="110859"/>
          </a:xfrm>
          <a:prstGeom prst="ellipse">
            <a:avLst/>
          </a:prstGeom>
          <a:solidFill>
            <a:srgbClr val="FFC000"/>
          </a:solidFill>
          <a:ln>
            <a:solidFill>
              <a:srgbClr val="3E30F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F0CFA817-1F59-44EF-9290-F1996022FFAC}"/>
                  </a:ext>
                </a:extLst>
              </p:cNvPr>
              <p:cNvSpPr txBox="1"/>
              <p:nvPr/>
            </p:nvSpPr>
            <p:spPr>
              <a:xfrm>
                <a:off x="11011782" y="5163623"/>
                <a:ext cx="488623" cy="42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FC000"/>
                              </a:solidFill>
                              <a:latin typeface="Cambria Math" panose="02040503050406030204" pitchFamily="18" charset="0"/>
                            </a:rPr>
                          </m:ctrlPr>
                        </m:sSubPr>
                        <m:e>
                          <m:r>
                            <a:rPr lang="en-GB" i="1">
                              <a:solidFill>
                                <a:srgbClr val="FFC000"/>
                              </a:solidFill>
                              <a:latin typeface="Cambria Math" panose="02040503050406030204" pitchFamily="18" charset="0"/>
                            </a:rPr>
                            <m:t>𝑥</m:t>
                          </m:r>
                        </m:e>
                        <m:sub>
                          <m:sSub>
                            <m:sSubPr>
                              <m:ctrlPr>
                                <a:rPr lang="en-GB" i="1">
                                  <a:solidFill>
                                    <a:srgbClr val="FFC000"/>
                                  </a:solidFill>
                                  <a:latin typeface="Cambria Math" panose="02040503050406030204" pitchFamily="18" charset="0"/>
                                </a:rPr>
                              </m:ctrlPr>
                            </m:sSubPr>
                            <m:e>
                              <m:r>
                                <a:rPr lang="en-GB" i="1">
                                  <a:solidFill>
                                    <a:srgbClr val="FFC000"/>
                                  </a:solidFill>
                                  <a:latin typeface="Cambria Math" panose="02040503050406030204" pitchFamily="18" charset="0"/>
                                </a:rPr>
                                <m:t>𝑇</m:t>
                              </m:r>
                            </m:e>
                            <m:sub>
                              <m:r>
                                <a:rPr lang="en-GB" i="1">
                                  <a:solidFill>
                                    <a:srgbClr val="FFC000"/>
                                  </a:solidFill>
                                  <a:latin typeface="Cambria Math" panose="02040503050406030204" pitchFamily="18" charset="0"/>
                                </a:rPr>
                                <m:t>𝑖</m:t>
                              </m:r>
                              <m:r>
                                <a:rPr lang="en-GB" b="0" i="1" smtClean="0">
                                  <a:solidFill>
                                    <a:srgbClr val="FFC000"/>
                                  </a:solidFill>
                                  <a:latin typeface="Cambria Math" panose="02040503050406030204" pitchFamily="18" charset="0"/>
                                </a:rPr>
                                <m:t>𝑗</m:t>
                              </m:r>
                            </m:sub>
                          </m:sSub>
                        </m:sub>
                      </m:sSub>
                    </m:oMath>
                  </m:oMathPara>
                </a14:m>
                <a:endParaRPr lang="en-GB"/>
              </a:p>
            </p:txBody>
          </p:sp>
        </mc:Choice>
        <mc:Fallback>
          <p:sp>
            <p:nvSpPr>
              <p:cNvPr id="56" name="TextBox 55">
                <a:extLst>
                  <a:ext uri="{FF2B5EF4-FFF2-40B4-BE49-F238E27FC236}">
                    <a16:creationId xmlns:a16="http://schemas.microsoft.com/office/drawing/2014/main" id="{F0CFA817-1F59-44EF-9290-F1996022FFAC}"/>
                  </a:ext>
                </a:extLst>
              </p:cNvPr>
              <p:cNvSpPr txBox="1">
                <a:spLocks noRot="1" noChangeAspect="1" noMove="1" noResize="1" noEditPoints="1" noAdjustHandles="1" noChangeArrowheads="1" noChangeShapeType="1" noTextEdit="1"/>
              </p:cNvSpPr>
              <p:nvPr/>
            </p:nvSpPr>
            <p:spPr>
              <a:xfrm>
                <a:off x="11011782" y="5163623"/>
                <a:ext cx="488623" cy="424347"/>
              </a:xfrm>
              <a:prstGeom prst="rect">
                <a:avLst/>
              </a:prstGeom>
              <a:blipFill>
                <a:blip r:embed="rId31"/>
                <a:stretch>
                  <a:fillRect r="-4938"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3AF76BBB-54C2-44CC-B1E4-993CD7B578C4}"/>
                  </a:ext>
                </a:extLst>
              </p:cNvPr>
              <p:cNvSpPr txBox="1"/>
              <p:nvPr/>
            </p:nvSpPr>
            <p:spPr>
              <a:xfrm>
                <a:off x="10561135" y="4184392"/>
                <a:ext cx="667906" cy="42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FC000"/>
                              </a:solidFill>
                              <a:latin typeface="Cambria Math" panose="02040503050406030204" pitchFamily="18" charset="0"/>
                            </a:rPr>
                          </m:ctrlPr>
                        </m:sSubPr>
                        <m:e>
                          <m:r>
                            <a:rPr lang="en-GB" b="0" i="1" smtClean="0">
                              <a:solidFill>
                                <a:srgbClr val="FFC000"/>
                              </a:solidFill>
                              <a:latin typeface="Cambria Math" panose="02040503050406030204" pitchFamily="18" charset="0"/>
                            </a:rPr>
                            <m:t>𝑧</m:t>
                          </m:r>
                        </m:e>
                        <m:sub>
                          <m:sSub>
                            <m:sSubPr>
                              <m:ctrlPr>
                                <a:rPr lang="en-GB" i="1">
                                  <a:solidFill>
                                    <a:srgbClr val="FFC000"/>
                                  </a:solidFill>
                                  <a:latin typeface="Cambria Math" panose="02040503050406030204" pitchFamily="18" charset="0"/>
                                </a:rPr>
                              </m:ctrlPr>
                            </m:sSubPr>
                            <m:e>
                              <m:r>
                                <a:rPr lang="en-GB" i="1">
                                  <a:solidFill>
                                    <a:srgbClr val="FFC000"/>
                                  </a:solidFill>
                                  <a:latin typeface="Cambria Math" panose="02040503050406030204" pitchFamily="18" charset="0"/>
                                </a:rPr>
                                <m:t>𝑇</m:t>
                              </m:r>
                            </m:e>
                            <m:sub>
                              <m:r>
                                <a:rPr lang="en-GB" i="1">
                                  <a:solidFill>
                                    <a:srgbClr val="FFC000"/>
                                  </a:solidFill>
                                  <a:latin typeface="Cambria Math" panose="02040503050406030204" pitchFamily="18" charset="0"/>
                                </a:rPr>
                                <m:t>𝑖</m:t>
                              </m:r>
                              <m:r>
                                <a:rPr lang="en-GB" b="0" i="1" smtClean="0">
                                  <a:solidFill>
                                    <a:srgbClr val="FFC000"/>
                                  </a:solidFill>
                                  <a:latin typeface="Cambria Math" panose="02040503050406030204" pitchFamily="18" charset="0"/>
                                </a:rPr>
                                <m:t>𝑗</m:t>
                              </m:r>
                            </m:sub>
                          </m:sSub>
                        </m:sub>
                      </m:sSub>
                    </m:oMath>
                  </m:oMathPara>
                </a14:m>
                <a:endParaRPr lang="en-GB"/>
              </a:p>
            </p:txBody>
          </p:sp>
        </mc:Choice>
        <mc:Fallback>
          <p:sp>
            <p:nvSpPr>
              <p:cNvPr id="58" name="TextBox 57">
                <a:extLst>
                  <a:ext uri="{FF2B5EF4-FFF2-40B4-BE49-F238E27FC236}">
                    <a16:creationId xmlns:a16="http://schemas.microsoft.com/office/drawing/2014/main" id="{3AF76BBB-54C2-44CC-B1E4-993CD7B578C4}"/>
                  </a:ext>
                </a:extLst>
              </p:cNvPr>
              <p:cNvSpPr txBox="1">
                <a:spLocks noRot="1" noChangeAspect="1" noMove="1" noResize="1" noEditPoints="1" noAdjustHandles="1" noChangeArrowheads="1" noChangeShapeType="1" noTextEdit="1"/>
              </p:cNvSpPr>
              <p:nvPr/>
            </p:nvSpPr>
            <p:spPr>
              <a:xfrm>
                <a:off x="10561135" y="4184392"/>
                <a:ext cx="667906" cy="424347"/>
              </a:xfrm>
              <a:prstGeom prst="rect">
                <a:avLst/>
              </a:prstGeom>
              <a:blipFill>
                <a:blip r:embed="rId32"/>
                <a:stretch>
                  <a:fillRect b="-5714"/>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FE31137-3FE8-4509-8DBF-C225250EAAC9}"/>
              </a:ext>
            </a:extLst>
          </p:cNvPr>
          <p:cNvSpPr/>
          <p:nvPr/>
        </p:nvSpPr>
        <p:spPr>
          <a:xfrm>
            <a:off x="10560200" y="4935480"/>
            <a:ext cx="101527" cy="1108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DEEEC5F-1F86-4C75-8047-0A6C6F0EF471}"/>
                  </a:ext>
                </a:extLst>
              </p:cNvPr>
              <p:cNvSpPr txBox="1"/>
              <p:nvPr/>
            </p:nvSpPr>
            <p:spPr>
              <a:xfrm>
                <a:off x="11305137" y="4653566"/>
                <a:ext cx="459125" cy="39164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𝑖𝑗</m:t>
                          </m:r>
                        </m:sub>
                      </m:sSub>
                    </m:oMath>
                  </m:oMathPara>
                </a14:m>
                <a:endParaRPr lang="en-GB"/>
              </a:p>
            </p:txBody>
          </p:sp>
        </mc:Choice>
        <mc:Fallback>
          <p:sp>
            <p:nvSpPr>
              <p:cNvPr id="20" name="TextBox 19">
                <a:extLst>
                  <a:ext uri="{FF2B5EF4-FFF2-40B4-BE49-F238E27FC236}">
                    <a16:creationId xmlns:a16="http://schemas.microsoft.com/office/drawing/2014/main" id="{DDEEEC5F-1F86-4C75-8047-0A6C6F0EF471}"/>
                  </a:ext>
                </a:extLst>
              </p:cNvPr>
              <p:cNvSpPr txBox="1">
                <a:spLocks noRot="1" noChangeAspect="1" noMove="1" noResize="1" noEditPoints="1" noAdjustHandles="1" noChangeArrowheads="1" noChangeShapeType="1" noTextEdit="1"/>
              </p:cNvSpPr>
              <p:nvPr/>
            </p:nvSpPr>
            <p:spPr>
              <a:xfrm>
                <a:off x="11305137" y="4653566"/>
                <a:ext cx="459125" cy="391646"/>
              </a:xfrm>
              <a:prstGeom prst="rect">
                <a:avLst/>
              </a:prstGeom>
              <a:blipFill>
                <a:blip r:embed="rId33"/>
                <a:stretch>
                  <a:fillRect b="-7692"/>
                </a:stretch>
              </a:blipFill>
            </p:spPr>
            <p:txBody>
              <a:bodyPr/>
              <a:lstStyle/>
              <a:p>
                <a:r>
                  <a:rPr lang="en-US">
                    <a:noFill/>
                  </a:rPr>
                  <a:t> </a:t>
                </a:r>
              </a:p>
            </p:txBody>
          </p:sp>
        </mc:Fallback>
      </mc:AlternateContent>
      <p:sp>
        <p:nvSpPr>
          <p:cNvPr id="41" name="Slide Number Placeholder 40">
            <a:extLst>
              <a:ext uri="{FF2B5EF4-FFF2-40B4-BE49-F238E27FC236}">
                <a16:creationId xmlns:a16="http://schemas.microsoft.com/office/drawing/2014/main" id="{61EF072B-BE99-ED4F-DF34-3D7DF4762D6B}"/>
              </a:ext>
            </a:extLst>
          </p:cNvPr>
          <p:cNvSpPr>
            <a:spLocks noGrp="1"/>
          </p:cNvSpPr>
          <p:nvPr>
            <p:ph type="sldNum" sz="quarter" idx="12"/>
          </p:nvPr>
        </p:nvSpPr>
        <p:spPr>
          <a:xfrm>
            <a:off x="8634473" y="6423934"/>
            <a:ext cx="2743200" cy="365125"/>
          </a:xfrm>
        </p:spPr>
        <p:txBody>
          <a:bodyPr/>
          <a:lstStyle/>
          <a:p>
            <a:fld id="{82ABA8FE-DFE8-6641-960E-40AFDC006581}" type="slidenum">
              <a:rPr lang="it-IT" smtClean="0"/>
              <a:t>24</a:t>
            </a:fld>
            <a:endParaRPr lang="it-IT"/>
          </a:p>
        </p:txBody>
      </p:sp>
      <p:pic>
        <p:nvPicPr>
          <p:cNvPr id="1031" name="Picture 1030" descr="\documentclass{article}&#10;\usepackage{amsmath,amsthm,mathtools}&#10;\pagestyle{empty}&#10;\begin{document}&#10;&#10;\begin{equation*}&#10;I_{thigh} = \begin{bmatrix} &#10;0 &amp; 0 &amp; 0 \\&#10;0 &amp; \frac{1}{12}m_t l^2_A  &amp; 0 \\ &#10;0 &amp; 0 &amp; \frac{1}{12}m_t l^2_A &#10;\end{bmatrix}&#10;\end{equation*}&#10;&#10;\end{document}" title="IguanaTex Bitmap Display">
            <a:extLst>
              <a:ext uri="{FF2B5EF4-FFF2-40B4-BE49-F238E27FC236}">
                <a16:creationId xmlns:a16="http://schemas.microsoft.com/office/drawing/2014/main" id="{BADCDE55-5B2E-788E-9E41-77969022F054}"/>
              </a:ext>
            </a:extLst>
          </p:cNvPr>
          <p:cNvPicPr>
            <a:picLocks noChangeAspect="1"/>
          </p:cNvPicPr>
          <p:nvPr>
            <p:custDataLst>
              <p:tags r:id="rId1"/>
            </p:custDataLst>
          </p:nvPr>
        </p:nvPicPr>
        <p:blipFill>
          <a:blip r:embed="rId34"/>
          <a:stretch>
            <a:fillRect/>
          </a:stretch>
        </p:blipFill>
        <p:spPr>
          <a:xfrm>
            <a:off x="1577379" y="3864152"/>
            <a:ext cx="3113143" cy="820114"/>
          </a:xfrm>
          <a:prstGeom prst="rect">
            <a:avLst/>
          </a:prstGeom>
        </p:spPr>
      </p:pic>
      <p:pic>
        <p:nvPicPr>
          <p:cNvPr id="1033" name="Picture 1032" descr="\documentclass{article}&#10;\usepackage{amsmath,amsthm,mathtools}&#10;\pagestyle{empty}&#10;\begin{document}&#10;&#10;\begin{equation*}&#10;I_{steiner} = \begin{bmatrix} &#10;0 &amp; 0 &amp; 0 \\&#10;0 &amp; m_t\left(r_{CM} - \frac{l_A}{2}\right)^2  &amp; 0 \\ &#10;0 &amp; 0 &amp; m_t\left(r_{CM} - \frac{l_A}{2}\right)^2 &#10;\end{bmatrix}&#10;\end{equation*}&#10;&#10;\end{document}" title="IguanaTex Bitmap Display">
            <a:extLst>
              <a:ext uri="{FF2B5EF4-FFF2-40B4-BE49-F238E27FC236}">
                <a16:creationId xmlns:a16="http://schemas.microsoft.com/office/drawing/2014/main" id="{2364737F-04FA-B534-2AAB-424553812761}"/>
              </a:ext>
            </a:extLst>
          </p:cNvPr>
          <p:cNvPicPr>
            <a:picLocks noChangeAspect="1"/>
          </p:cNvPicPr>
          <p:nvPr>
            <p:custDataLst>
              <p:tags r:id="rId2"/>
            </p:custDataLst>
          </p:nvPr>
        </p:nvPicPr>
        <p:blipFill>
          <a:blip r:embed="rId35"/>
          <a:stretch>
            <a:fillRect/>
          </a:stretch>
        </p:blipFill>
        <p:spPr>
          <a:xfrm>
            <a:off x="1579706" y="5737180"/>
            <a:ext cx="4990628" cy="955886"/>
          </a:xfrm>
          <a:prstGeom prst="rect">
            <a:avLst/>
          </a:prstGeom>
        </p:spPr>
      </p:pic>
      <p:pic>
        <p:nvPicPr>
          <p:cNvPr id="1039" name="Picture 1038" descr="\documentclass{article}&#10;\usepackage{amsmath,amsthm,mathtools}&#10;\pagestyle{empty}&#10;\begin{document}&#10;&#10;\begin{equation*}&#10;I_{add} = \begin{bmatrix} &#10;0 &amp; 0 &amp; 0 \\&#10;0 &amp; m_k\left(l_A - r_{CM}\right)^2  &amp; 0 \\ &#10;0 &amp; 0 &amp; m_k\left(l_A - r_{CM}\right)^2 &#10;\end{bmatrix}&#10;\end{equation*}&#10;&#10;\end{document}" title="IguanaTex Bitmap Display">
            <a:extLst>
              <a:ext uri="{FF2B5EF4-FFF2-40B4-BE49-F238E27FC236}">
                <a16:creationId xmlns:a16="http://schemas.microsoft.com/office/drawing/2014/main" id="{46FDAD2C-9247-8331-35A2-B1DA06FE63D3}"/>
              </a:ext>
            </a:extLst>
          </p:cNvPr>
          <p:cNvPicPr>
            <a:picLocks noChangeAspect="1"/>
          </p:cNvPicPr>
          <p:nvPr>
            <p:custDataLst>
              <p:tags r:id="rId3"/>
            </p:custDataLst>
          </p:nvPr>
        </p:nvPicPr>
        <p:blipFill>
          <a:blip r:embed="rId36"/>
          <a:stretch>
            <a:fillRect/>
          </a:stretch>
        </p:blipFill>
        <p:spPr>
          <a:xfrm>
            <a:off x="1580359" y="4797115"/>
            <a:ext cx="4638539" cy="822919"/>
          </a:xfrm>
          <a:prstGeom prst="rect">
            <a:avLst/>
          </a:prstGeom>
        </p:spPr>
      </p:pic>
      <p:pic>
        <p:nvPicPr>
          <p:cNvPr id="1051" name="Picture 1050" descr="\documentclass{article}&#10;\usepackage{amsmath,amsthm,mathtools}&#10;\pagestyle{empty}&#10;\begin{document}&#10;&#10;$I_{leg}^{T_{ij}} = I_{thigh} + I_{steiner} + I_{add}$&#10;\end{document}" title="IguanaTex Bitmap Display">
            <a:extLst>
              <a:ext uri="{FF2B5EF4-FFF2-40B4-BE49-F238E27FC236}">
                <a16:creationId xmlns:a16="http://schemas.microsoft.com/office/drawing/2014/main" id="{7554450A-8873-B8C1-92FE-816E19DB8587}"/>
              </a:ext>
            </a:extLst>
          </p:cNvPr>
          <p:cNvPicPr>
            <a:picLocks noChangeAspect="1"/>
          </p:cNvPicPr>
          <p:nvPr>
            <p:custDataLst>
              <p:tags r:id="rId4"/>
            </p:custDataLst>
          </p:nvPr>
        </p:nvPicPr>
        <p:blipFill>
          <a:blip r:embed="rId37"/>
          <a:stretch>
            <a:fillRect/>
          </a:stretch>
        </p:blipFill>
        <p:spPr>
          <a:xfrm>
            <a:off x="5058467" y="4119981"/>
            <a:ext cx="2558781" cy="296229"/>
          </a:xfrm>
          <a:prstGeom prst="rect">
            <a:avLst/>
          </a:prstGeom>
        </p:spPr>
      </p:pic>
      <p:pic>
        <p:nvPicPr>
          <p:cNvPr id="1049" name="Picture 1048" descr="\documentclass{article}&#10;\usepackage{amsmath,amsthm,mathtools}&#10;\pagestyle{empty}&#10;\begin{document}&#10;&#10;$I_{leg}^{S} = R_{S,T_{ij}} I_{leg}^{T_{ij}} R_{S,T_{ij}}^T$&#10;\end{document}" title="IguanaTex Bitmap Display">
            <a:extLst>
              <a:ext uri="{FF2B5EF4-FFF2-40B4-BE49-F238E27FC236}">
                <a16:creationId xmlns:a16="http://schemas.microsoft.com/office/drawing/2014/main" id="{7BBF125C-7207-73E7-6959-4331DE0151D6}"/>
              </a:ext>
            </a:extLst>
          </p:cNvPr>
          <p:cNvPicPr>
            <a:picLocks noChangeAspect="1"/>
          </p:cNvPicPr>
          <p:nvPr>
            <p:custDataLst>
              <p:tags r:id="rId5"/>
            </p:custDataLst>
          </p:nvPr>
        </p:nvPicPr>
        <p:blipFill>
          <a:blip r:embed="rId38"/>
          <a:stretch>
            <a:fillRect/>
          </a:stretch>
        </p:blipFill>
        <p:spPr>
          <a:xfrm>
            <a:off x="4770211" y="2840167"/>
            <a:ext cx="1951695" cy="302324"/>
          </a:xfrm>
          <a:prstGeom prst="rect">
            <a:avLst/>
          </a:prstGeom>
        </p:spPr>
      </p:pic>
      <p:pic>
        <p:nvPicPr>
          <p:cNvPr id="1059" name="Picture 1058" descr="\documentclass{article}&#10;\usepackage{amsmath,amsthm,mathtools}&#10;\pagestyle{empty}&#10;\begin{document}&#10;&#10;$m_{leg} = m_{thigh} + m_{knee}$&#10;\end{document}" title="IguanaTex Bitmap Display">
            <a:extLst>
              <a:ext uri="{FF2B5EF4-FFF2-40B4-BE49-F238E27FC236}">
                <a16:creationId xmlns:a16="http://schemas.microsoft.com/office/drawing/2014/main" id="{D2447CC7-269A-E927-C34C-C9723F0CC414}"/>
              </a:ext>
            </a:extLst>
          </p:cNvPr>
          <p:cNvPicPr>
            <a:picLocks noChangeAspect="1"/>
          </p:cNvPicPr>
          <p:nvPr>
            <p:custDataLst>
              <p:tags r:id="rId6"/>
            </p:custDataLst>
          </p:nvPr>
        </p:nvPicPr>
        <p:blipFill>
          <a:blip r:embed="rId39"/>
          <a:stretch>
            <a:fillRect/>
          </a:stretch>
        </p:blipFill>
        <p:spPr>
          <a:xfrm>
            <a:off x="4769693" y="2533803"/>
            <a:ext cx="2008775" cy="178921"/>
          </a:xfrm>
          <a:prstGeom prst="rect">
            <a:avLst/>
          </a:prstGeom>
        </p:spPr>
      </p:pic>
      <p:pic>
        <p:nvPicPr>
          <p:cNvPr id="1063" name="Picture 1062" descr="\documentclass{article}&#10;\usepackage{amsmath,amsthm,mathtools}&#10;\pagestyle{empty}&#10;\begin{document}&#10;&#10;$m_{knee} = m_{joint} + \frac{2}{3}m_{shin}$&#10;\end{document}" title="IguanaTex Bitmap Display">
            <a:extLst>
              <a:ext uri="{FF2B5EF4-FFF2-40B4-BE49-F238E27FC236}">
                <a16:creationId xmlns:a16="http://schemas.microsoft.com/office/drawing/2014/main" id="{89DF3DCD-69FF-498D-F77B-83749C6E8552}"/>
              </a:ext>
            </a:extLst>
          </p:cNvPr>
          <p:cNvPicPr>
            <a:picLocks noChangeAspect="1"/>
          </p:cNvPicPr>
          <p:nvPr>
            <p:custDataLst>
              <p:tags r:id="rId7"/>
            </p:custDataLst>
          </p:nvPr>
        </p:nvPicPr>
        <p:blipFill>
          <a:blip r:embed="rId40"/>
          <a:stretch>
            <a:fillRect/>
          </a:stretch>
        </p:blipFill>
        <p:spPr>
          <a:xfrm>
            <a:off x="4777215" y="2071912"/>
            <a:ext cx="2235804" cy="248653"/>
          </a:xfrm>
          <a:prstGeom prst="rect">
            <a:avLst/>
          </a:prstGeom>
        </p:spPr>
      </p:pic>
      <p:pic>
        <p:nvPicPr>
          <p:cNvPr id="1067" name="Picture 1066" descr="\documentclass{article}&#10;\usepackage{amsmath,amsthm,mathtools}&#10;\pagestyle{empty}&#10;\begin{document}&#10;&#10;$m_{coupler} = m_{foot} + m_{payload} + \frac{1}{3}m_{shin}$&#10;\end{document}" title="IguanaTex Bitmap Display">
            <a:extLst>
              <a:ext uri="{FF2B5EF4-FFF2-40B4-BE49-F238E27FC236}">
                <a16:creationId xmlns:a16="http://schemas.microsoft.com/office/drawing/2014/main" id="{4016D89B-2190-1FBB-E7D6-E61D47EF4C58}"/>
              </a:ext>
            </a:extLst>
          </p:cNvPr>
          <p:cNvPicPr>
            <a:picLocks noChangeAspect="1"/>
          </p:cNvPicPr>
          <p:nvPr>
            <p:custDataLst>
              <p:tags r:id="rId8"/>
            </p:custDataLst>
          </p:nvPr>
        </p:nvPicPr>
        <p:blipFill>
          <a:blip r:embed="rId41"/>
          <a:stretch>
            <a:fillRect/>
          </a:stretch>
        </p:blipFill>
        <p:spPr>
          <a:xfrm>
            <a:off x="4777215" y="1649471"/>
            <a:ext cx="3374031" cy="249445"/>
          </a:xfrm>
          <a:prstGeom prst="rect">
            <a:avLst/>
          </a:prstGeom>
        </p:spPr>
      </p:pic>
      <p:pic>
        <p:nvPicPr>
          <p:cNvPr id="1071" name="Picture 1070" descr="\documentclass{article}&#10;\usepackage{amsmath,amsthm,mathtools}&#10;\pagestyle{empty}&#10;\begin{document}&#10;&#10;$I_{edge} = \frac{1}{3}mL^2 $&#10;\end{document}" title="IguanaTex Bitmap Display">
            <a:extLst>
              <a:ext uri="{FF2B5EF4-FFF2-40B4-BE49-F238E27FC236}">
                <a16:creationId xmlns:a16="http://schemas.microsoft.com/office/drawing/2014/main" id="{8ACA2A39-C768-DC74-755B-7B85CBB65FAF}"/>
              </a:ext>
            </a:extLst>
          </p:cNvPr>
          <p:cNvPicPr>
            <a:picLocks noChangeAspect="1"/>
          </p:cNvPicPr>
          <p:nvPr>
            <p:custDataLst>
              <p:tags r:id="rId9"/>
            </p:custDataLst>
          </p:nvPr>
        </p:nvPicPr>
        <p:blipFill>
          <a:blip r:embed="rId42"/>
          <a:stretch>
            <a:fillRect/>
          </a:stretch>
        </p:blipFill>
        <p:spPr>
          <a:xfrm>
            <a:off x="8529209" y="580087"/>
            <a:ext cx="1202582" cy="247548"/>
          </a:xfrm>
          <a:prstGeom prst="rect">
            <a:avLst/>
          </a:prstGeom>
        </p:spPr>
      </p:pic>
      <p:pic>
        <p:nvPicPr>
          <p:cNvPr id="1075" name="Picture 1074" descr="\documentclass{article}&#10;\usepackage{amsmath,amsthm,mathtools}&#10;\pagestyle{empty}&#10;\begin{document}&#10;&#10;$I_{CoM} = \frac{1}{12}mL^2 $&#10;\end{document}" title="IguanaTex Bitmap Display">
            <a:extLst>
              <a:ext uri="{FF2B5EF4-FFF2-40B4-BE49-F238E27FC236}">
                <a16:creationId xmlns:a16="http://schemas.microsoft.com/office/drawing/2014/main" id="{7275957E-F07A-2972-FD5D-544F98C58FC7}"/>
              </a:ext>
            </a:extLst>
          </p:cNvPr>
          <p:cNvPicPr>
            <a:picLocks noChangeAspect="1"/>
          </p:cNvPicPr>
          <p:nvPr>
            <p:custDataLst>
              <p:tags r:id="rId10"/>
            </p:custDataLst>
          </p:nvPr>
        </p:nvPicPr>
        <p:blipFill>
          <a:blip r:embed="rId43"/>
          <a:stretch>
            <a:fillRect/>
          </a:stretch>
        </p:blipFill>
        <p:spPr>
          <a:xfrm>
            <a:off x="10440636" y="452570"/>
            <a:ext cx="1337482" cy="245878"/>
          </a:xfrm>
          <a:prstGeom prst="rect">
            <a:avLst/>
          </a:prstGeom>
        </p:spPr>
      </p:pic>
      <p:pic>
        <p:nvPicPr>
          <p:cNvPr id="1079" name="Picture 1078" descr="\documentclass{article}&#10;\usepackage{amsmath,amsthm,mathtools}&#10;\pagestyle{empty}&#10;\begin{document}&#10;&#10;$R_{S,T_{ij}} = R_{S,B_i} R_z(\alpha_i)R_y(\theta_i)$&#10;\end{document}" title="IguanaTex Bitmap Display">
            <a:extLst>
              <a:ext uri="{FF2B5EF4-FFF2-40B4-BE49-F238E27FC236}">
                <a16:creationId xmlns:a16="http://schemas.microsoft.com/office/drawing/2014/main" id="{EE6FB341-D329-7DB0-C7E9-875045132799}"/>
              </a:ext>
            </a:extLst>
          </p:cNvPr>
          <p:cNvPicPr>
            <a:picLocks noChangeAspect="1"/>
          </p:cNvPicPr>
          <p:nvPr>
            <p:custDataLst>
              <p:tags r:id="rId11"/>
            </p:custDataLst>
          </p:nvPr>
        </p:nvPicPr>
        <p:blipFill>
          <a:blip r:embed="rId44"/>
          <a:stretch>
            <a:fillRect/>
          </a:stretch>
        </p:blipFill>
        <p:spPr>
          <a:xfrm>
            <a:off x="7991380" y="5737180"/>
            <a:ext cx="2447851" cy="224264"/>
          </a:xfrm>
          <a:prstGeom prst="rect">
            <a:avLst/>
          </a:prstGeom>
        </p:spPr>
      </p:pic>
      <p:pic>
        <p:nvPicPr>
          <p:cNvPr id="1083" name="Picture 1082" descr="\documentclass{article}&#10;\usepackage{amsmath,amsthm,mathtools}&#10;\pagestyle{empty}&#10;\begin{document}&#10;&#10;$I_P = I_G + m|G-P|^2 $&#10;\end{document}" title="IguanaTex Bitmap Display">
            <a:extLst>
              <a:ext uri="{FF2B5EF4-FFF2-40B4-BE49-F238E27FC236}">
                <a16:creationId xmlns:a16="http://schemas.microsoft.com/office/drawing/2014/main" id="{17A01717-1E42-EB0C-02AA-10373EFFC261}"/>
              </a:ext>
            </a:extLst>
          </p:cNvPr>
          <p:cNvPicPr>
            <a:picLocks noChangeAspect="1"/>
          </p:cNvPicPr>
          <p:nvPr>
            <p:custDataLst>
              <p:tags r:id="rId12"/>
            </p:custDataLst>
          </p:nvPr>
        </p:nvPicPr>
        <p:blipFill>
          <a:blip r:embed="rId45"/>
          <a:stretch>
            <a:fillRect/>
          </a:stretch>
        </p:blipFill>
        <p:spPr>
          <a:xfrm>
            <a:off x="10002971" y="3080156"/>
            <a:ext cx="1889071" cy="220061"/>
          </a:xfrm>
          <a:prstGeom prst="rect">
            <a:avLst/>
          </a:prstGeom>
        </p:spPr>
      </p:pic>
      <p:pic>
        <p:nvPicPr>
          <p:cNvPr id="1087" name="Picture 1086" descr="\documentclass{article}&#10;\usepackage{amsmath,amsthm,mathtools}&#10;\pagestyle{empty}&#10;\begin{document}&#10;&#10;$I_P = I_G + m(hat(\vec{PG}))^2 $&#10;\end{document}" title="IguanaTex Bitmap Display">
            <a:extLst>
              <a:ext uri="{FF2B5EF4-FFF2-40B4-BE49-F238E27FC236}">
                <a16:creationId xmlns:a16="http://schemas.microsoft.com/office/drawing/2014/main" id="{83585F29-A22E-B02A-1870-827B2BCB75B0}"/>
              </a:ext>
            </a:extLst>
          </p:cNvPr>
          <p:cNvPicPr>
            <a:picLocks noChangeAspect="1"/>
          </p:cNvPicPr>
          <p:nvPr>
            <p:custDataLst>
              <p:tags r:id="rId13"/>
            </p:custDataLst>
          </p:nvPr>
        </p:nvPicPr>
        <p:blipFill>
          <a:blip r:embed="rId46"/>
          <a:stretch>
            <a:fillRect/>
          </a:stretch>
        </p:blipFill>
        <p:spPr>
          <a:xfrm>
            <a:off x="9993055" y="3418749"/>
            <a:ext cx="2143258" cy="250001"/>
          </a:xfrm>
          <a:prstGeom prst="rect">
            <a:avLst/>
          </a:prstGeom>
        </p:spPr>
      </p:pic>
      <p:pic>
        <p:nvPicPr>
          <p:cNvPr id="8" name="Immagine 6">
            <a:extLst>
              <a:ext uri="{FF2B5EF4-FFF2-40B4-BE49-F238E27FC236}">
                <a16:creationId xmlns:a16="http://schemas.microsoft.com/office/drawing/2014/main" id="{A12E4BA0-714A-8156-766F-D08418EF0F80}"/>
              </a:ext>
            </a:extLst>
          </p:cNvPr>
          <p:cNvPicPr>
            <a:picLocks noChangeAspect="1"/>
          </p:cNvPicPr>
          <p:nvPr/>
        </p:nvPicPr>
        <p:blipFill>
          <a:blip r:embed="rId47">
            <a:extLst>
              <a:ext uri="{28A0092B-C50C-407E-A947-70E740481C1C}">
                <a14:useLocalDpi xmlns:a14="http://schemas.microsoft.com/office/drawing/2010/main" val="0"/>
              </a:ext>
              <a:ext uri="{837473B0-CC2E-450A-ABE3-18F120FF3D39}">
                <a1611:picAttrSrcUrl xmlns:a1611="http://schemas.microsoft.com/office/drawing/2016/11/main" r:id="rId48"/>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407418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7E30CBA6-1D5A-87C4-56D4-A980B4569B70}"/>
              </a:ext>
            </a:extLst>
          </p:cNvPr>
          <p:cNvSpPr>
            <a:spLocks noGrp="1"/>
          </p:cNvSpPr>
          <p:nvPr>
            <p:ph type="sldNum" sz="quarter" idx="12"/>
          </p:nvPr>
        </p:nvSpPr>
        <p:spPr/>
        <p:txBody>
          <a:bodyPr/>
          <a:lstStyle/>
          <a:p>
            <a:fld id="{82ABA8FE-DFE8-6641-960E-40AFDC006581}" type="slidenum">
              <a:rPr lang="it-IT" smtClean="0"/>
              <a:t>25</a:t>
            </a:fld>
            <a:endParaRPr lang="it-IT"/>
          </a:p>
        </p:txBody>
      </p:sp>
      <p:sp>
        <p:nvSpPr>
          <p:cNvPr id="3" name="Title 1">
            <a:extLst>
              <a:ext uri="{FF2B5EF4-FFF2-40B4-BE49-F238E27FC236}">
                <a16:creationId xmlns:a16="http://schemas.microsoft.com/office/drawing/2014/main" id="{B8EEC40A-3A21-6243-0FF5-7C0242515306}"/>
              </a:ext>
            </a:extLst>
          </p:cNvPr>
          <p:cNvSpPr txBox="1">
            <a:spLocks/>
          </p:cNvSpPr>
          <p:nvPr/>
        </p:nvSpPr>
        <p:spPr>
          <a:xfrm>
            <a:off x="507030" y="298596"/>
            <a:ext cx="10906125" cy="1136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b="1" err="1"/>
              <a:t>Problem</a:t>
            </a:r>
            <a:r>
              <a:rPr lang="it-IT" sz="3600" b="1"/>
              <a:t> with </a:t>
            </a:r>
            <a:r>
              <a:rPr lang="it-IT" sz="3600" b="1" err="1"/>
              <a:t>Momentum</a:t>
            </a:r>
            <a:r>
              <a:rPr lang="it-IT" sz="3600" b="1"/>
              <a:t> </a:t>
            </a:r>
            <a:r>
              <a:rPr lang="it-IT" sz="3600" b="1" err="1"/>
              <a:t>Conservation</a:t>
            </a:r>
            <a:endParaRPr lang="en-US" sz="3600" b="1"/>
          </a:p>
        </p:txBody>
      </p:sp>
      <p:sp>
        <p:nvSpPr>
          <p:cNvPr id="4" name="Content Placeholder 2">
            <a:extLst>
              <a:ext uri="{FF2B5EF4-FFF2-40B4-BE49-F238E27FC236}">
                <a16:creationId xmlns:a16="http://schemas.microsoft.com/office/drawing/2014/main" id="{7B6CEC82-6D90-BADE-5961-82BC5A03DA62}"/>
              </a:ext>
            </a:extLst>
          </p:cNvPr>
          <p:cNvSpPr>
            <a:spLocks noGrp="1"/>
          </p:cNvSpPr>
          <p:nvPr>
            <p:ph idx="1"/>
          </p:nvPr>
        </p:nvSpPr>
        <p:spPr>
          <a:xfrm>
            <a:off x="605545" y="1755287"/>
            <a:ext cx="5630290" cy="5102713"/>
          </a:xfrm>
        </p:spPr>
        <p:txBody>
          <a:bodyPr>
            <a:normAutofit/>
          </a:bodyPr>
          <a:lstStyle/>
          <a:p>
            <a:pPr>
              <a:buFont typeface="Wingdings" panose="05000000000000000000" pitchFamily="2" charset="2"/>
              <a:buChar char="§"/>
            </a:pPr>
            <a:r>
              <a:rPr lang="en-US" sz="2000"/>
              <a:t>During testing of robot in absence of gravity, we noticed that the momentum was not conserved when the robot moved its legs.</a:t>
            </a:r>
          </a:p>
          <a:p>
            <a:pPr>
              <a:buFont typeface="Wingdings" panose="05000000000000000000" pitchFamily="2" charset="2"/>
              <a:buChar char="§"/>
            </a:pPr>
            <a:r>
              <a:rPr lang="en-US" sz="2000"/>
              <a:t>The reason of this behavior may be found in the fact that MATLAB integrators are not </a:t>
            </a:r>
            <a:r>
              <a:rPr lang="en-US" sz="2000" err="1"/>
              <a:t>symplectic</a:t>
            </a:r>
            <a:r>
              <a:rPr lang="en-US" sz="2000"/>
              <a:t>.  </a:t>
            </a:r>
          </a:p>
          <a:p>
            <a:pPr>
              <a:buFont typeface="Wingdings" panose="05000000000000000000" pitchFamily="2" charset="2"/>
              <a:buChar char="§"/>
            </a:pPr>
            <a:r>
              <a:rPr lang="en-US" sz="2000" err="1"/>
              <a:t>Symplectic</a:t>
            </a:r>
            <a:r>
              <a:rPr lang="en-US" sz="2000"/>
              <a:t> means that the solution exists on a </a:t>
            </a:r>
            <a:r>
              <a:rPr lang="en-US" sz="2000" err="1"/>
              <a:t>symplectic</a:t>
            </a:r>
            <a:r>
              <a:rPr lang="en-US" sz="2000"/>
              <a:t> manifold, a type of manifold in which solutions of Hamiltonian systems equations </a:t>
            </a:r>
            <a:r>
              <a:rPr lang="en-US" sz="2000" i="1"/>
              <a:t>naturally </a:t>
            </a:r>
            <a:r>
              <a:rPr lang="en-US" sz="2000"/>
              <a:t>reside.</a:t>
            </a:r>
          </a:p>
          <a:p>
            <a:pPr>
              <a:buFont typeface="Wingdings" panose="05000000000000000000" pitchFamily="2" charset="2"/>
              <a:buChar char="§"/>
            </a:pPr>
            <a:r>
              <a:rPr lang="en-US" sz="2000"/>
              <a:t>For the reason above, </a:t>
            </a:r>
            <a:r>
              <a:rPr lang="en-US" sz="2000" err="1"/>
              <a:t>symplectic</a:t>
            </a:r>
            <a:r>
              <a:rPr lang="en-US" sz="2000"/>
              <a:t> integrators can guarantee a far weaker drift of the total energy with respect to other integrators. </a:t>
            </a:r>
          </a:p>
          <a:p>
            <a:pPr>
              <a:buFont typeface="Wingdings" panose="05000000000000000000" pitchFamily="2" charset="2"/>
              <a:buChar char="§"/>
            </a:pPr>
            <a:endParaRPr lang="en-US" sz="2000"/>
          </a:p>
        </p:txBody>
      </p:sp>
      <p:pic>
        <p:nvPicPr>
          <p:cNvPr id="5" name="2022-09-04 15-58-44">
            <a:hlinkClick r:id="" action="ppaction://media"/>
            <a:extLst>
              <a:ext uri="{FF2B5EF4-FFF2-40B4-BE49-F238E27FC236}">
                <a16:creationId xmlns:a16="http://schemas.microsoft.com/office/drawing/2014/main" id="{1264EF97-6EAC-8B7E-3600-8AC1337D1CC8}"/>
              </a:ext>
            </a:extLst>
          </p:cNvPr>
          <p:cNvPicPr>
            <a:picLocks noChangeAspect="1"/>
          </p:cNvPicPr>
          <p:nvPr>
            <a:videoFile r:link="rId1"/>
            <p:extLst>
              <p:ext uri="{DAA4B4D4-6D71-4841-9C94-3DE7FCFB9230}">
                <p14:media xmlns:p14="http://schemas.microsoft.com/office/powerpoint/2010/main" r:embed="rId2">
                  <p14:trim st="2144" end="1501"/>
                </p14:media>
              </p:ext>
            </p:extLst>
          </p:nvPr>
        </p:nvPicPr>
        <p:blipFill rotWithShape="1">
          <a:blip r:embed="rId5"/>
          <a:srcRect l="31998" t="26474" r="23769" b="21471"/>
          <a:stretch/>
        </p:blipFill>
        <p:spPr>
          <a:xfrm>
            <a:off x="6379942" y="2109515"/>
            <a:ext cx="5132439" cy="3397450"/>
          </a:xfrm>
          <a:prstGeom prst="rect">
            <a:avLst/>
          </a:prstGeom>
          <a:ln w="28575">
            <a:solidFill>
              <a:schemeClr val="tx1"/>
            </a:solidFill>
          </a:ln>
        </p:spPr>
      </p:pic>
      <p:pic>
        <p:nvPicPr>
          <p:cNvPr id="10" name="Immagine 6">
            <a:extLst>
              <a:ext uri="{FF2B5EF4-FFF2-40B4-BE49-F238E27FC236}">
                <a16:creationId xmlns:a16="http://schemas.microsoft.com/office/drawing/2014/main" id="{FFF2FD6E-4B3A-F261-CCE9-34C67B8ED7A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46050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3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3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3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3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4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4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Rectangle 4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59" name="Freeform: Shape 4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 name="Subtitle 5">
            <a:extLst>
              <a:ext uri="{FF2B5EF4-FFF2-40B4-BE49-F238E27FC236}">
                <a16:creationId xmlns:a16="http://schemas.microsoft.com/office/drawing/2014/main" id="{A2FE6CBF-06C2-4F57-FF3B-610F5899DCD3}"/>
              </a:ext>
            </a:extLst>
          </p:cNvPr>
          <p:cNvSpPr>
            <a:spLocks noGrp="1"/>
          </p:cNvSpPr>
          <p:nvPr>
            <p:ph type="subTitle" idx="1"/>
          </p:nvPr>
        </p:nvSpPr>
        <p:spPr>
          <a:xfrm>
            <a:off x="4176765" y="3525277"/>
            <a:ext cx="3838470" cy="972362"/>
          </a:xfrm>
          <a:noFill/>
        </p:spPr>
        <p:txBody>
          <a:bodyPr>
            <a:normAutofit/>
          </a:bodyPr>
          <a:lstStyle/>
          <a:p>
            <a:r>
              <a:rPr lang="it-IT" sz="3000">
                <a:solidFill>
                  <a:srgbClr val="080808"/>
                </a:solidFill>
              </a:rPr>
              <a:t>Static Gait Planning</a:t>
            </a:r>
            <a:endParaRPr lang="en-US" sz="3000">
              <a:solidFill>
                <a:srgbClr val="080808"/>
              </a:solidFill>
            </a:endParaRPr>
          </a:p>
        </p:txBody>
      </p:sp>
      <p:sp>
        <p:nvSpPr>
          <p:cNvPr id="2" name="Title 1"/>
          <p:cNvSpPr>
            <a:spLocks noGrp="1"/>
          </p:cNvSpPr>
          <p:nvPr>
            <p:ph type="ctrTitle"/>
          </p:nvPr>
        </p:nvSpPr>
        <p:spPr>
          <a:xfrm>
            <a:off x="4715351" y="2657229"/>
            <a:ext cx="2761298" cy="972362"/>
          </a:xfrm>
          <a:noFill/>
        </p:spPr>
        <p:txBody>
          <a:bodyPr anchor="ctr">
            <a:normAutofit/>
          </a:bodyPr>
          <a:lstStyle/>
          <a:p>
            <a:r>
              <a:rPr lang="it-IT" sz="3600" b="1">
                <a:solidFill>
                  <a:srgbClr val="080808"/>
                </a:solidFill>
              </a:rPr>
              <a:t>PART 3</a:t>
            </a:r>
          </a:p>
        </p:txBody>
      </p:sp>
      <p:sp>
        <p:nvSpPr>
          <p:cNvPr id="51" name="Freeform: Shape 5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5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Immagine 6">
            <a:extLst>
              <a:ext uri="{FF2B5EF4-FFF2-40B4-BE49-F238E27FC236}">
                <a16:creationId xmlns:a16="http://schemas.microsoft.com/office/drawing/2014/main" id="{C4993E06-7042-A11A-4613-F827340AC9A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50791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2811917" y="437899"/>
            <a:ext cx="6568166" cy="883654"/>
          </a:xfrm>
        </p:spPr>
        <p:txBody>
          <a:bodyPr>
            <a:normAutofit/>
          </a:bodyPr>
          <a:lstStyle/>
          <a:p>
            <a:pPr algn="ctr"/>
            <a:r>
              <a:rPr lang="en-US" sz="3600" b="1"/>
              <a:t>Static Gait Planning</a:t>
            </a:r>
            <a:r>
              <a:rPr lang="it-IT" sz="3600" b="1"/>
              <a:t>: DST </a:t>
            </a:r>
            <a:endParaRPr lang="en-US" sz="3600" b="1"/>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27</a:t>
            </a:fld>
            <a:endParaRPr lang="it-IT"/>
          </a:p>
        </p:txBody>
      </p:sp>
      <p:sp>
        <p:nvSpPr>
          <p:cNvPr id="6" name="Content Placeholder 5">
            <a:extLst>
              <a:ext uri="{FF2B5EF4-FFF2-40B4-BE49-F238E27FC236}">
                <a16:creationId xmlns:a16="http://schemas.microsoft.com/office/drawing/2014/main" id="{D7565EDF-E101-F7AC-8D2F-7D7DD335D4C7}"/>
              </a:ext>
            </a:extLst>
          </p:cNvPr>
          <p:cNvSpPr>
            <a:spLocks noGrp="1"/>
          </p:cNvSpPr>
          <p:nvPr>
            <p:ph idx="1"/>
          </p:nvPr>
        </p:nvSpPr>
        <p:spPr>
          <a:xfrm>
            <a:off x="1448107" y="1450315"/>
            <a:ext cx="9161275" cy="2468542"/>
          </a:xfrm>
        </p:spPr>
        <p:txBody>
          <a:bodyPr>
            <a:normAutofit/>
          </a:bodyPr>
          <a:lstStyle/>
          <a:p>
            <a:pPr>
              <a:buFont typeface="Wingdings" panose="05000000000000000000" pitchFamily="2" charset="2"/>
              <a:buChar char="§"/>
            </a:pPr>
            <a:r>
              <a:rPr lang="en-US" sz="2000"/>
              <a:t>It is well known that for a legged robot to be statically stable, the projection of its </a:t>
            </a:r>
            <a:r>
              <a:rPr lang="en-US" sz="2000" err="1"/>
              <a:t>CoG</a:t>
            </a:r>
            <a:r>
              <a:rPr lang="en-US" sz="2000"/>
              <a:t> (Center of Gravity) to the ground must lie inside the support </a:t>
            </a:r>
            <a:r>
              <a:rPr lang="en-US" sz="2000" err="1"/>
              <a:t>poligon</a:t>
            </a:r>
            <a:r>
              <a:rPr lang="en-US" sz="2000"/>
              <a:t> formed by the tips of the supporting legs. </a:t>
            </a:r>
          </a:p>
          <a:p>
            <a:pPr>
              <a:buFont typeface="Wingdings" panose="05000000000000000000" pitchFamily="2" charset="2"/>
              <a:buChar char="§"/>
            </a:pPr>
            <a:r>
              <a:rPr lang="en-US" sz="2000"/>
              <a:t>Let us consider the support </a:t>
            </a:r>
            <a:r>
              <a:rPr lang="en-US" sz="2000" err="1"/>
              <a:t>poligon</a:t>
            </a:r>
            <a:r>
              <a:rPr lang="en-US" sz="2000"/>
              <a:t> (a triangle) when the first leg swings; in the swing phase of the second leg, a natural thought is that the robot will be stable if the projection lies in the intersection of these two successive support triangles.   </a:t>
            </a:r>
          </a:p>
          <a:p>
            <a:pPr>
              <a:buFont typeface="Wingdings" panose="05000000000000000000" pitchFamily="2" charset="2"/>
              <a:buChar char="§"/>
            </a:pPr>
            <a:r>
              <a:rPr lang="en-US" sz="2000"/>
              <a:t>The same idea is used to rotate the robot and change the yaw angle.</a:t>
            </a:r>
          </a:p>
        </p:txBody>
      </p:sp>
      <p:sp>
        <p:nvSpPr>
          <p:cNvPr id="7" name="Footer Placeholder 6">
            <a:extLst>
              <a:ext uri="{FF2B5EF4-FFF2-40B4-BE49-F238E27FC236}">
                <a16:creationId xmlns:a16="http://schemas.microsoft.com/office/drawing/2014/main" id="{9F982EF3-A442-600F-8FA8-1B3C6F236695}"/>
              </a:ext>
            </a:extLst>
          </p:cNvPr>
          <p:cNvSpPr>
            <a:spLocks noGrp="1"/>
          </p:cNvSpPr>
          <p:nvPr>
            <p:ph type="ftr" sz="quarter" idx="11"/>
          </p:nvPr>
        </p:nvSpPr>
        <p:spPr>
          <a:xfrm>
            <a:off x="2912679" y="6356349"/>
            <a:ext cx="6739379" cy="365125"/>
          </a:xfrm>
        </p:spPr>
        <p:txBody>
          <a:bodyPr/>
          <a:lstStyle/>
          <a:p>
            <a:r>
              <a:rPr lang="it-IT"/>
              <a:t>Ref.: “</a:t>
            </a:r>
            <a:r>
              <a:rPr lang="it-IT" err="1"/>
              <a:t>Quadruped</a:t>
            </a:r>
            <a:r>
              <a:rPr lang="it-IT"/>
              <a:t> Robot Crawl </a:t>
            </a:r>
            <a:r>
              <a:rPr lang="it-IT" err="1"/>
              <a:t>Gait</a:t>
            </a:r>
            <a:r>
              <a:rPr lang="it-IT"/>
              <a:t> Planning </a:t>
            </a:r>
            <a:r>
              <a:rPr lang="it-IT" err="1"/>
              <a:t>Based</a:t>
            </a:r>
            <a:r>
              <a:rPr lang="it-IT"/>
              <a:t> on DST”, CHEN </a:t>
            </a:r>
            <a:r>
              <a:rPr lang="it-IT" err="1"/>
              <a:t>Binbin</a:t>
            </a:r>
            <a:r>
              <a:rPr lang="it-IT"/>
              <a:t>, LI </a:t>
            </a:r>
            <a:r>
              <a:rPr lang="it-IT" err="1"/>
              <a:t>Shaoyuan</a:t>
            </a:r>
            <a:r>
              <a:rPr lang="it-IT"/>
              <a:t>, HUANG Dan</a:t>
            </a:r>
          </a:p>
        </p:txBody>
      </p:sp>
      <p:pic>
        <p:nvPicPr>
          <p:cNvPr id="5" name="Picture 4" descr="Diagram&#10;&#10;Description automatically generated">
            <a:extLst>
              <a:ext uri="{FF2B5EF4-FFF2-40B4-BE49-F238E27FC236}">
                <a16:creationId xmlns:a16="http://schemas.microsoft.com/office/drawing/2014/main" id="{A9A70610-3B8B-091F-49C5-AEAB1B29AE2B}"/>
              </a:ext>
            </a:extLst>
          </p:cNvPr>
          <p:cNvPicPr>
            <a:picLocks noChangeAspect="1"/>
          </p:cNvPicPr>
          <p:nvPr/>
        </p:nvPicPr>
        <p:blipFill>
          <a:blip r:embed="rId3"/>
          <a:stretch>
            <a:fillRect/>
          </a:stretch>
        </p:blipFill>
        <p:spPr>
          <a:xfrm>
            <a:off x="2480939" y="3784201"/>
            <a:ext cx="7399661" cy="2255715"/>
          </a:xfrm>
          <a:prstGeom prst="rect">
            <a:avLst/>
          </a:prstGeom>
        </p:spPr>
      </p:pic>
      <p:pic>
        <p:nvPicPr>
          <p:cNvPr id="11" name="Immagine 6">
            <a:extLst>
              <a:ext uri="{FF2B5EF4-FFF2-40B4-BE49-F238E27FC236}">
                <a16:creationId xmlns:a16="http://schemas.microsoft.com/office/drawing/2014/main" id="{EF2F75EB-9209-241F-F99F-CE65BBA0E2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92450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28</a:t>
            </a:fld>
            <a:endParaRPr lang="it-IT"/>
          </a:p>
        </p:txBody>
      </p:sp>
      <p:sp>
        <p:nvSpPr>
          <p:cNvPr id="15" name="Title 1">
            <a:extLst>
              <a:ext uri="{FF2B5EF4-FFF2-40B4-BE49-F238E27FC236}">
                <a16:creationId xmlns:a16="http://schemas.microsoft.com/office/drawing/2014/main" id="{13B1FD22-0940-D598-2692-4BEDE66984F8}"/>
              </a:ext>
            </a:extLst>
          </p:cNvPr>
          <p:cNvSpPr txBox="1">
            <a:spLocks/>
          </p:cNvSpPr>
          <p:nvPr/>
        </p:nvSpPr>
        <p:spPr>
          <a:xfrm>
            <a:off x="1520840" y="365098"/>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b="1" err="1"/>
              <a:t>Trajectories</a:t>
            </a:r>
            <a:r>
              <a:rPr lang="it-IT" sz="3600" b="1"/>
              <a:t> Planning with COG </a:t>
            </a:r>
            <a:r>
              <a:rPr lang="it-IT" sz="3600" b="1" err="1"/>
              <a:t>Fixed</a:t>
            </a:r>
            <a:r>
              <a:rPr lang="it-IT" sz="3600" b="1"/>
              <a:t> </a:t>
            </a:r>
            <a:r>
              <a:rPr lang="it-IT" sz="3600" b="1" err="1"/>
              <a:t>Phase</a:t>
            </a:r>
            <a:endParaRPr lang="en-US" sz="3600" b="1"/>
          </a:p>
        </p:txBody>
      </p:sp>
      <p:sp>
        <p:nvSpPr>
          <p:cNvPr id="7" name="Footer Placeholder 6">
            <a:extLst>
              <a:ext uri="{FF2B5EF4-FFF2-40B4-BE49-F238E27FC236}">
                <a16:creationId xmlns:a16="http://schemas.microsoft.com/office/drawing/2014/main" id="{2AB9DE22-8C54-DDB5-184C-9FCB441D5F6C}"/>
              </a:ext>
            </a:extLst>
          </p:cNvPr>
          <p:cNvSpPr>
            <a:spLocks noGrp="1"/>
          </p:cNvSpPr>
          <p:nvPr>
            <p:ph type="ftr" sz="quarter" idx="11"/>
          </p:nvPr>
        </p:nvSpPr>
        <p:spPr>
          <a:xfrm>
            <a:off x="2817419" y="6328002"/>
            <a:ext cx="6550843" cy="365125"/>
          </a:xfrm>
        </p:spPr>
        <p:txBody>
          <a:bodyPr/>
          <a:lstStyle/>
          <a:p>
            <a:r>
              <a:rPr lang="it-IT"/>
              <a:t>Ref.: “</a:t>
            </a:r>
            <a:r>
              <a:rPr lang="it-IT" err="1"/>
              <a:t>Quadruped</a:t>
            </a:r>
            <a:r>
              <a:rPr lang="it-IT"/>
              <a:t> Robot Crawl </a:t>
            </a:r>
            <a:r>
              <a:rPr lang="it-IT" err="1"/>
              <a:t>Gait</a:t>
            </a:r>
            <a:r>
              <a:rPr lang="it-IT"/>
              <a:t> Planning </a:t>
            </a:r>
            <a:r>
              <a:rPr lang="it-IT" err="1"/>
              <a:t>Based</a:t>
            </a:r>
            <a:r>
              <a:rPr lang="it-IT"/>
              <a:t> on DST”, CHEN </a:t>
            </a:r>
            <a:r>
              <a:rPr lang="it-IT" err="1"/>
              <a:t>Binbin</a:t>
            </a:r>
            <a:r>
              <a:rPr lang="it-IT"/>
              <a:t>, LI </a:t>
            </a:r>
            <a:r>
              <a:rPr lang="it-IT" err="1"/>
              <a:t>Shaoyuan</a:t>
            </a:r>
            <a:r>
              <a:rPr lang="it-IT"/>
              <a:t>, HUANG Dan</a:t>
            </a:r>
          </a:p>
        </p:txBody>
      </p:sp>
      <p:pic>
        <p:nvPicPr>
          <p:cNvPr id="5" name="Final_fixedPhase">
            <a:hlinkClick r:id="" action="ppaction://media"/>
            <a:extLst>
              <a:ext uri="{FF2B5EF4-FFF2-40B4-BE49-F238E27FC236}">
                <a16:creationId xmlns:a16="http://schemas.microsoft.com/office/drawing/2014/main" id="{90090E82-ADB0-8DBE-CD83-B1E8A2718AAA}"/>
              </a:ext>
            </a:extLst>
          </p:cNvPr>
          <p:cNvPicPr>
            <a:picLocks noChangeAspect="1"/>
          </p:cNvPicPr>
          <p:nvPr>
            <a:videoFile r:link="rId1"/>
            <p:extLst>
              <p:ext uri="{DAA4B4D4-6D71-4841-9C94-3DE7FCFB9230}">
                <p14:media xmlns:p14="http://schemas.microsoft.com/office/powerpoint/2010/main" r:embed="rId2">
                  <p14:trim st="1136" end="1504"/>
                </p14:media>
              </p:ext>
            </p:extLst>
          </p:nvPr>
        </p:nvPicPr>
        <p:blipFill rotWithShape="1">
          <a:blip r:embed="rId5"/>
          <a:srcRect l="3556" t="14540" r="2837" b="7158"/>
          <a:stretch>
            <a:fillRect/>
          </a:stretch>
        </p:blipFill>
        <p:spPr>
          <a:xfrm>
            <a:off x="1480567" y="1321553"/>
            <a:ext cx="9247696" cy="4351339"/>
          </a:xfrm>
          <a:prstGeom prst="rect">
            <a:avLst/>
          </a:prstGeom>
          <a:ln w="28575">
            <a:solidFill>
              <a:schemeClr val="tx1"/>
            </a:solidFill>
          </a:ln>
        </p:spPr>
      </p:pic>
      <p:pic>
        <p:nvPicPr>
          <p:cNvPr id="9" name="Immagine 6">
            <a:extLst>
              <a:ext uri="{FF2B5EF4-FFF2-40B4-BE49-F238E27FC236}">
                <a16:creationId xmlns:a16="http://schemas.microsoft.com/office/drawing/2014/main" id="{F5CA4546-74E6-1965-5BD5-17045F3C916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50127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29</a:t>
            </a:fld>
            <a:endParaRPr lang="it-IT"/>
          </a:p>
        </p:txBody>
      </p:sp>
      <p:sp>
        <p:nvSpPr>
          <p:cNvPr id="15" name="Title 1">
            <a:extLst>
              <a:ext uri="{FF2B5EF4-FFF2-40B4-BE49-F238E27FC236}">
                <a16:creationId xmlns:a16="http://schemas.microsoft.com/office/drawing/2014/main" id="{13B1FD22-0940-D598-2692-4BEDE66984F8}"/>
              </a:ext>
            </a:extLst>
          </p:cNvPr>
          <p:cNvSpPr txBox="1">
            <a:spLocks/>
          </p:cNvSpPr>
          <p:nvPr/>
        </p:nvSpPr>
        <p:spPr>
          <a:xfrm>
            <a:off x="275334" y="179268"/>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b="1" err="1"/>
              <a:t>Trajectories</a:t>
            </a:r>
            <a:r>
              <a:rPr lang="it-IT" sz="3600" b="1"/>
              <a:t> Planning with COG </a:t>
            </a:r>
            <a:r>
              <a:rPr lang="it-IT" sz="3600" b="1" err="1"/>
              <a:t>Fixed</a:t>
            </a:r>
            <a:r>
              <a:rPr lang="it-IT" sz="3600" b="1"/>
              <a:t> </a:t>
            </a:r>
            <a:r>
              <a:rPr lang="it-IT" sz="3600" b="1" err="1"/>
              <a:t>Phase</a:t>
            </a:r>
            <a:endParaRPr lang="en-US" sz="3600" b="1"/>
          </a:p>
        </p:txBody>
      </p:sp>
      <p:sp>
        <p:nvSpPr>
          <p:cNvPr id="24" name="TextBox 23">
            <a:extLst>
              <a:ext uri="{FF2B5EF4-FFF2-40B4-BE49-F238E27FC236}">
                <a16:creationId xmlns:a16="http://schemas.microsoft.com/office/drawing/2014/main" id="{306313F9-4556-B848-768B-B8AA7F388FE7}"/>
              </a:ext>
            </a:extLst>
          </p:cNvPr>
          <p:cNvSpPr txBox="1"/>
          <p:nvPr/>
        </p:nvSpPr>
        <p:spPr>
          <a:xfrm>
            <a:off x="435790" y="1351028"/>
            <a:ext cx="5534954"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sng" strike="noStrike" kern="1200" cap="none" spc="0" normalizeH="0" baseline="0" noProof="0">
                <a:ln>
                  <a:noFill/>
                </a:ln>
                <a:solidFill>
                  <a:prstClr val="black"/>
                </a:solidFill>
                <a:effectLst/>
                <a:uLnTx/>
                <a:uFillTx/>
                <a:latin typeface="Calibri" panose="020F0502020204030204"/>
                <a:ea typeface="+mn-ea"/>
                <a:cs typeface="+mn-cs"/>
              </a:rPr>
              <a:t>COG target trajectory</a:t>
            </a:r>
            <a:r>
              <a:rPr lang="it-IT">
                <a:solidFill>
                  <a:prstClr val="black"/>
                </a:solidFill>
                <a:latin typeface="Calibri" panose="020F0502020204030204"/>
              </a:rPr>
              <a:t>.</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W</a:t>
            </a:r>
            <a:r>
              <a:rPr lang="it-IT">
                <a:solidFill>
                  <a:prstClr val="black"/>
                </a:solidFill>
                <a:latin typeface="Calibri" panose="020F0502020204030204"/>
              </a:rPr>
              <a:t>hen a foot is not swinging,</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it will have this reference, but with the opposite sign: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B0CABB1A-452E-C2FE-C50D-DD041AAFC80E}"/>
              </a:ext>
            </a:extLst>
          </p:cNvPr>
          <p:cNvSpPr txBox="1"/>
          <p:nvPr/>
        </p:nvSpPr>
        <p:spPr>
          <a:xfrm>
            <a:off x="488996" y="3761031"/>
            <a:ext cx="500901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sng" strike="noStrike" kern="1200" cap="none" spc="0" normalizeH="0" baseline="0" noProof="0">
                <a:ln>
                  <a:noFill/>
                </a:ln>
                <a:solidFill>
                  <a:prstClr val="black"/>
                </a:solidFill>
                <a:effectLst/>
                <a:uLnTx/>
                <a:uFillTx/>
                <a:latin typeface="Calibri" panose="020F0502020204030204"/>
                <a:ea typeface="+mn-ea"/>
                <a:cs typeface="+mn-cs"/>
              </a:rPr>
              <a:t>Swing leg tip’s trajectory</a:t>
            </a:r>
            <a:r>
              <a:rPr lang="it-IT" u="sng">
                <a:solidFill>
                  <a:prstClr val="black"/>
                </a:solidFill>
                <a:latin typeface="Calibri" panose="020F0502020204030204"/>
              </a:rPr>
              <a:t>.</a:t>
            </a:r>
            <a:r>
              <a:rPr kumimoji="0" lang="it-IT" sz="1800" b="0" i="0" u="sng" strike="noStrike" kern="1200" cap="none" spc="0" normalizeH="0" baseline="0" noProof="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0AC5D750-D7C2-FD54-F362-57F4E4C6D5D5}"/>
                  </a:ext>
                </a:extLst>
              </p:cNvPr>
              <p:cNvSpPr txBox="1"/>
              <p:nvPr/>
            </p:nvSpPr>
            <p:spPr>
              <a:xfrm>
                <a:off x="1206179" y="5420402"/>
                <a:ext cx="19695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black"/>
                    </a:solidFill>
                    <a:effectLst/>
                    <a:uLnTx/>
                    <a:uFillTx/>
                    <a:latin typeface="Calibri" panose="020F0502020204030204"/>
                    <a:ea typeface="+mn-ea"/>
                    <a:cs typeface="+mn-cs"/>
                  </a:rPr>
                  <a:t>With: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oMath>
                </a14:m>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 step length</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oMath>
                </a14:m>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 step height </a:t>
                </a:r>
              </a:p>
            </p:txBody>
          </p:sp>
        </mc:Choice>
        <mc:Fallback>
          <p:sp>
            <p:nvSpPr>
              <p:cNvPr id="27" name="TextBox 26">
                <a:extLst>
                  <a:ext uri="{FF2B5EF4-FFF2-40B4-BE49-F238E27FC236}">
                    <a16:creationId xmlns:a16="http://schemas.microsoft.com/office/drawing/2014/main" id="{0AC5D750-D7C2-FD54-F362-57F4E4C6D5D5}"/>
                  </a:ext>
                </a:extLst>
              </p:cNvPr>
              <p:cNvSpPr txBox="1">
                <a:spLocks noRot="1" noChangeAspect="1" noMove="1" noResize="1" noEditPoints="1" noAdjustHandles="1" noChangeArrowheads="1" noChangeShapeType="1" noTextEdit="1"/>
              </p:cNvSpPr>
              <p:nvPr/>
            </p:nvSpPr>
            <p:spPr>
              <a:xfrm>
                <a:off x="1206179" y="5420402"/>
                <a:ext cx="1969588" cy="830997"/>
              </a:xfrm>
              <a:prstGeom prst="rect">
                <a:avLst/>
              </a:prstGeom>
              <a:blipFill>
                <a:blip r:embed="rId5"/>
                <a:stretch>
                  <a:fillRect l="-1858" t="-2206" b="-8824"/>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2AB9DE22-8C54-DDB5-184C-9FCB441D5F6C}"/>
              </a:ext>
            </a:extLst>
          </p:cNvPr>
          <p:cNvSpPr>
            <a:spLocks noGrp="1"/>
          </p:cNvSpPr>
          <p:nvPr>
            <p:ph type="ftr" sz="quarter" idx="11"/>
          </p:nvPr>
        </p:nvSpPr>
        <p:spPr>
          <a:xfrm>
            <a:off x="2817419" y="6328002"/>
            <a:ext cx="6550843" cy="365125"/>
          </a:xfrm>
        </p:spPr>
        <p:txBody>
          <a:bodyPr/>
          <a:lstStyle/>
          <a:p>
            <a:r>
              <a:rPr lang="it-IT"/>
              <a:t>Ref.: “</a:t>
            </a:r>
            <a:r>
              <a:rPr lang="it-IT" err="1"/>
              <a:t>Quadruped</a:t>
            </a:r>
            <a:r>
              <a:rPr lang="it-IT"/>
              <a:t> Robot Crawl </a:t>
            </a:r>
            <a:r>
              <a:rPr lang="it-IT" err="1"/>
              <a:t>Gait</a:t>
            </a:r>
            <a:r>
              <a:rPr lang="it-IT"/>
              <a:t> Planning </a:t>
            </a:r>
            <a:r>
              <a:rPr lang="it-IT" err="1"/>
              <a:t>Based</a:t>
            </a:r>
            <a:r>
              <a:rPr lang="it-IT"/>
              <a:t> on DST”, CHEN </a:t>
            </a:r>
            <a:r>
              <a:rPr lang="it-IT" err="1"/>
              <a:t>Binbin</a:t>
            </a:r>
            <a:r>
              <a:rPr lang="it-IT"/>
              <a:t>, LI </a:t>
            </a:r>
            <a:r>
              <a:rPr lang="it-IT" err="1"/>
              <a:t>Shaoyuan</a:t>
            </a:r>
            <a:r>
              <a:rPr lang="it-IT"/>
              <a:t>, HUANG Dan</a:t>
            </a:r>
          </a:p>
        </p:txBody>
      </p:sp>
      <p:pic>
        <p:nvPicPr>
          <p:cNvPr id="44" name="Picture 43" descr="\documentclass{article}&#10;\pagestyle{empty}&#10;&#10;\usepackage{cite}&#10;\usepackage{amsmath}&#10;\usepackage{amsfonts}&#10;\usepackage{graphicx}&#10;\usepackage{color}&#10;&#10;\begin{document}&#10; &#10; &#10; \begin{equation*}&#10;   \begin{aligned}&#10;     f(t) = &#10;     \begin{cases}&#10;       \frac{L}{8} + \frac{L}{8}\cos\left(\frac{6 \pi t}{T} - \pi\right) &amp; \text{if }0 \ \ \le t &lt; \frac{T}{6}\\&#10;       \frac{L}{4} &amp; \text{if } \frac{T}{6} \ \le t &lt; \frac{T}{2}\\&#10;       \frac{L}{2} + \frac{L}{4}\cos\left(\frac{6 \pi \left(t - \frac{T}{2}\right)}{T} - \pi\right) \qquad &amp;\text{if }\frac{T}{2} \ \le t &lt; \frac{2T}{3}\\&#10;       \frac{3L}{4} &amp; \text{if }\frac{2T}{3}  \le t &lt; T&#10;     \end{cases}&#10;   \end{aligned}&#10; \end{equation*}&#10; &#10;\end{document}" title="IguanaTex Bitmap Display">
            <a:extLst>
              <a:ext uri="{FF2B5EF4-FFF2-40B4-BE49-F238E27FC236}">
                <a16:creationId xmlns:a16="http://schemas.microsoft.com/office/drawing/2014/main" id="{89B42ED7-BBCD-B590-AC77-C43A608D844E}"/>
              </a:ext>
            </a:extLst>
          </p:cNvPr>
          <p:cNvPicPr>
            <a:picLocks noChangeAspect="1"/>
          </p:cNvPicPr>
          <p:nvPr>
            <p:custDataLst>
              <p:tags r:id="rId1"/>
            </p:custDataLst>
          </p:nvPr>
        </p:nvPicPr>
        <p:blipFill>
          <a:blip r:embed="rId6"/>
          <a:stretch>
            <a:fillRect/>
          </a:stretch>
        </p:blipFill>
        <p:spPr>
          <a:xfrm>
            <a:off x="670710" y="2161324"/>
            <a:ext cx="5010114" cy="1357656"/>
          </a:xfrm>
          <a:prstGeom prst="rect">
            <a:avLst/>
          </a:prstGeom>
        </p:spPr>
      </p:pic>
      <p:pic>
        <p:nvPicPr>
          <p:cNvPr id="42" name="Picture 41" descr="\documentclass{article}&#10;\pagestyle{empty}&#10;&#10;\usepackage{cite}&#10;\usepackage{amsmath}&#10;\usepackage{amsfonts}&#10;\usepackage{graphicx}&#10;\usepackage{color}&#10;\newcommand{\BL}{\color{blue}}&#10;&#10;\begin{document}&#10; &#10; &#10; \begin{equation*}&#10;  \begin{cases}&#10;   x(t) = x_0 + L\left(\frac{t}{t_s} - \frac{\sin\left(\frac{2\pi t}{t_s}\right)}{2\pi}\right) \\&#10;   z(t) = z_0 + \frac{H}{2}\left(1 - \cos\left(\frac{2\pi t}{t_s}\right)\right)&#10;   \end{cases}&#10; \end{equation*}&#10; &#10;\end{document}" title="IguanaTex Bitmap Display">
            <a:extLst>
              <a:ext uri="{FF2B5EF4-FFF2-40B4-BE49-F238E27FC236}">
                <a16:creationId xmlns:a16="http://schemas.microsoft.com/office/drawing/2014/main" id="{2893DDD5-FD6C-F4E3-7578-7E56286AA31D}"/>
              </a:ext>
            </a:extLst>
          </p:cNvPr>
          <p:cNvPicPr>
            <a:picLocks noChangeAspect="1"/>
          </p:cNvPicPr>
          <p:nvPr>
            <p:custDataLst>
              <p:tags r:id="rId2"/>
            </p:custDataLst>
          </p:nvPr>
        </p:nvPicPr>
        <p:blipFill>
          <a:blip r:embed="rId7"/>
          <a:stretch>
            <a:fillRect/>
          </a:stretch>
        </p:blipFill>
        <p:spPr>
          <a:xfrm>
            <a:off x="1532183" y="4268963"/>
            <a:ext cx="3504402" cy="1074836"/>
          </a:xfrm>
          <a:prstGeom prst="rect">
            <a:avLst/>
          </a:prstGeom>
        </p:spPr>
      </p:pic>
      <p:grpSp>
        <p:nvGrpSpPr>
          <p:cNvPr id="3" name="Group 2">
            <a:extLst>
              <a:ext uri="{FF2B5EF4-FFF2-40B4-BE49-F238E27FC236}">
                <a16:creationId xmlns:a16="http://schemas.microsoft.com/office/drawing/2014/main" id="{DBAE795C-CFC4-A43E-361C-13D2AE301867}"/>
              </a:ext>
            </a:extLst>
          </p:cNvPr>
          <p:cNvGrpSpPr/>
          <p:nvPr/>
        </p:nvGrpSpPr>
        <p:grpSpPr>
          <a:xfrm>
            <a:off x="6511178" y="847655"/>
            <a:ext cx="4865054" cy="2611120"/>
            <a:chOff x="6484687" y="3754553"/>
            <a:chExt cx="4865054" cy="2611120"/>
          </a:xfrm>
        </p:grpSpPr>
        <p:pic>
          <p:nvPicPr>
            <p:cNvPr id="22" name="Picture 21">
              <a:extLst>
                <a:ext uri="{FF2B5EF4-FFF2-40B4-BE49-F238E27FC236}">
                  <a16:creationId xmlns:a16="http://schemas.microsoft.com/office/drawing/2014/main" id="{906F7EFD-17D4-C92F-3C2A-F6E4E785113B}"/>
                </a:ext>
              </a:extLst>
            </p:cNvPr>
            <p:cNvPicPr>
              <a:picLocks noChangeAspect="1"/>
            </p:cNvPicPr>
            <p:nvPr/>
          </p:nvPicPr>
          <p:blipFill rotWithShape="1">
            <a:blip r:embed="rId8"/>
            <a:srcRect t="20974"/>
            <a:stretch/>
          </p:blipFill>
          <p:spPr>
            <a:xfrm>
              <a:off x="6484687" y="3895938"/>
              <a:ext cx="4865054" cy="2469735"/>
            </a:xfrm>
            <a:prstGeom prst="rect">
              <a:avLst/>
            </a:prstGeom>
          </p:spPr>
        </p:pic>
        <p:sp>
          <p:nvSpPr>
            <p:cNvPr id="6" name="Content Placeholder 5">
              <a:extLst>
                <a:ext uri="{FF2B5EF4-FFF2-40B4-BE49-F238E27FC236}">
                  <a16:creationId xmlns:a16="http://schemas.microsoft.com/office/drawing/2014/main" id="{9D4C4310-FAC7-9B04-8F7A-AEC7A624B728}"/>
                </a:ext>
              </a:extLst>
            </p:cNvPr>
            <p:cNvSpPr txBox="1">
              <a:spLocks/>
            </p:cNvSpPr>
            <p:nvPr/>
          </p:nvSpPr>
          <p:spPr>
            <a:xfrm>
              <a:off x="8016617" y="3754553"/>
              <a:ext cx="2547418"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a:t>Robot state</a:t>
              </a:r>
            </a:p>
          </p:txBody>
        </p:sp>
      </p:grpSp>
      <p:grpSp>
        <p:nvGrpSpPr>
          <p:cNvPr id="5" name="Group 4">
            <a:extLst>
              <a:ext uri="{FF2B5EF4-FFF2-40B4-BE49-F238E27FC236}">
                <a16:creationId xmlns:a16="http://schemas.microsoft.com/office/drawing/2014/main" id="{55DA1AD8-E996-72F1-8A3A-55285564A1B1}"/>
              </a:ext>
            </a:extLst>
          </p:cNvPr>
          <p:cNvGrpSpPr/>
          <p:nvPr/>
        </p:nvGrpSpPr>
        <p:grpSpPr>
          <a:xfrm>
            <a:off x="6511178" y="3484998"/>
            <a:ext cx="4865054" cy="2854234"/>
            <a:chOff x="6484687" y="884610"/>
            <a:chExt cx="4865054" cy="2854234"/>
          </a:xfrm>
        </p:grpSpPr>
        <p:pic>
          <p:nvPicPr>
            <p:cNvPr id="9" name="Picture 8" descr="Chart&#10;&#10;Description automatically generated">
              <a:extLst>
                <a:ext uri="{FF2B5EF4-FFF2-40B4-BE49-F238E27FC236}">
                  <a16:creationId xmlns:a16="http://schemas.microsoft.com/office/drawing/2014/main" id="{89077741-956A-6BE2-83E7-CAC6DC4DE9A3}"/>
                </a:ext>
              </a:extLst>
            </p:cNvPr>
            <p:cNvPicPr>
              <a:picLocks noChangeAspect="1"/>
            </p:cNvPicPr>
            <p:nvPr/>
          </p:nvPicPr>
          <p:blipFill rotWithShape="1">
            <a:blip r:embed="rId9"/>
            <a:srcRect t="19818"/>
            <a:stretch/>
          </p:blipFill>
          <p:spPr>
            <a:xfrm>
              <a:off x="6484687" y="1199926"/>
              <a:ext cx="4865054" cy="2538918"/>
            </a:xfrm>
            <a:prstGeom prst="rect">
              <a:avLst/>
            </a:prstGeom>
          </p:spPr>
        </p:pic>
        <p:sp>
          <p:nvSpPr>
            <p:cNvPr id="4" name="Content Placeholder 5">
              <a:extLst>
                <a:ext uri="{FF2B5EF4-FFF2-40B4-BE49-F238E27FC236}">
                  <a16:creationId xmlns:a16="http://schemas.microsoft.com/office/drawing/2014/main" id="{38181EFE-DFC9-1553-58BF-5C6031B10F24}"/>
                </a:ext>
              </a:extLst>
            </p:cNvPr>
            <p:cNvSpPr txBox="1">
              <a:spLocks/>
            </p:cNvSpPr>
            <p:nvPr/>
          </p:nvSpPr>
          <p:spPr>
            <a:xfrm>
              <a:off x="8016617" y="884610"/>
              <a:ext cx="2547418"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a:t>Feet </a:t>
              </a:r>
              <a:r>
                <a:rPr lang="it-IT" sz="2000" err="1"/>
                <a:t>references</a:t>
              </a:r>
              <a:endParaRPr lang="it-IT" sz="2000"/>
            </a:p>
          </p:txBody>
        </p:sp>
      </p:grpSp>
      <p:pic>
        <p:nvPicPr>
          <p:cNvPr id="11" name="Immagine 6">
            <a:extLst>
              <a:ext uri="{FF2B5EF4-FFF2-40B4-BE49-F238E27FC236}">
                <a16:creationId xmlns:a16="http://schemas.microsoft.com/office/drawing/2014/main" id="{EB9AA6B8-22D2-88B0-F67F-2B4C36D83A2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70057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p:cNvSpPr>
            <a:spLocks noGrp="1"/>
          </p:cNvSpPr>
          <p:nvPr>
            <p:ph type="ctrTitle"/>
          </p:nvPr>
        </p:nvSpPr>
        <p:spPr>
          <a:xfrm>
            <a:off x="3204642" y="2239481"/>
            <a:ext cx="5782716" cy="2150719"/>
          </a:xfrm>
          <a:noFill/>
        </p:spPr>
        <p:txBody>
          <a:bodyPr anchor="ctr">
            <a:normAutofit/>
          </a:bodyPr>
          <a:lstStyle/>
          <a:p>
            <a:r>
              <a:rPr lang="it-IT" sz="4400" b="1"/>
              <a:t>PART 1</a:t>
            </a:r>
            <a:br>
              <a:rPr lang="it-IT" sz="4400" b="1"/>
            </a:br>
            <a:endParaRPr lang="it-IT" sz="4400" b="1">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7A7FACB7-1BB9-5E1F-709F-18D35F62994D}"/>
              </a:ext>
            </a:extLst>
          </p:cNvPr>
          <p:cNvSpPr txBox="1"/>
          <p:nvPr/>
        </p:nvSpPr>
        <p:spPr>
          <a:xfrm>
            <a:off x="3104928" y="3394456"/>
            <a:ext cx="6106160" cy="553998"/>
          </a:xfrm>
          <a:prstGeom prst="rect">
            <a:avLst/>
          </a:prstGeom>
          <a:noFill/>
        </p:spPr>
        <p:txBody>
          <a:bodyPr wrap="square">
            <a:spAutoFit/>
          </a:bodyPr>
          <a:lstStyle/>
          <a:p>
            <a:pPr algn="ctr"/>
            <a:r>
              <a:rPr lang="it-IT" sz="3000"/>
              <a:t>Planar </a:t>
            </a:r>
            <a:r>
              <a:rPr lang="it-IT" sz="3000" err="1"/>
              <a:t>Legged</a:t>
            </a:r>
            <a:r>
              <a:rPr lang="it-IT" sz="3000"/>
              <a:t> Robot</a:t>
            </a:r>
            <a:endParaRPr lang="en-US" sz="3000"/>
          </a:p>
        </p:txBody>
      </p:sp>
      <p:pic>
        <p:nvPicPr>
          <p:cNvPr id="11" name="Immagine 6">
            <a:extLst>
              <a:ext uri="{FF2B5EF4-FFF2-40B4-BE49-F238E27FC236}">
                <a16:creationId xmlns:a16="http://schemas.microsoft.com/office/drawing/2014/main" id="{5F961448-DE08-2113-96B2-6A1F263376E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07368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30</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451726" y="352399"/>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b="1"/>
              <a:t>D</a:t>
            </a:r>
            <a:r>
              <a:rPr lang="en-US" sz="3600" b="1"/>
              <a:t>ST – Constant COG Velocity </a:t>
            </a:r>
          </a:p>
        </p:txBody>
      </p:sp>
      <p:pic>
        <p:nvPicPr>
          <p:cNvPr id="9" name="Immagine 6">
            <a:extLst>
              <a:ext uri="{FF2B5EF4-FFF2-40B4-BE49-F238E27FC236}">
                <a16:creationId xmlns:a16="http://schemas.microsoft.com/office/drawing/2014/main" id="{0821A84D-77A4-60E4-6755-8CC0885CD25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pic>
        <p:nvPicPr>
          <p:cNvPr id="3" name="Final_constVel_noAlt">
            <a:hlinkClick r:id="" action="ppaction://media"/>
            <a:extLst>
              <a:ext uri="{FF2B5EF4-FFF2-40B4-BE49-F238E27FC236}">
                <a16:creationId xmlns:a16="http://schemas.microsoft.com/office/drawing/2014/main" id="{D61A65CE-718D-4F4F-3A47-DFD5D8648719}"/>
              </a:ext>
            </a:extLst>
          </p:cNvPr>
          <p:cNvPicPr>
            <a:picLocks noChangeAspect="1"/>
          </p:cNvPicPr>
          <p:nvPr>
            <a:videoFile r:link="rId1"/>
            <p:extLst>
              <p:ext uri="{DAA4B4D4-6D71-4841-9C94-3DE7FCFB9230}">
                <p14:media xmlns:p14="http://schemas.microsoft.com/office/powerpoint/2010/main" r:embed="rId2">
                  <p14:trim st="1072" end="150"/>
                </p14:media>
              </p:ext>
            </p:extLst>
          </p:nvPr>
        </p:nvPicPr>
        <p:blipFill rotWithShape="1">
          <a:blip r:embed="rId7"/>
          <a:srcRect l="7909" t="16723" r="8486" b="6057"/>
          <a:stretch/>
        </p:blipFill>
        <p:spPr>
          <a:xfrm>
            <a:off x="1640263" y="1372914"/>
            <a:ext cx="8766927" cy="4554764"/>
          </a:xfrm>
          <a:prstGeom prst="rect">
            <a:avLst/>
          </a:prstGeom>
          <a:ln w="28575">
            <a:solidFill>
              <a:schemeClr val="tx1"/>
            </a:solidFill>
          </a:ln>
        </p:spPr>
      </p:pic>
    </p:spTree>
    <p:extLst>
      <p:ext uri="{BB962C8B-B14F-4D97-AF65-F5344CB8AC3E}">
        <p14:creationId xmlns:p14="http://schemas.microsoft.com/office/powerpoint/2010/main" val="157384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31</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66497" y="66904"/>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Trajectories Planning with Constant COG Velocity</a:t>
            </a:r>
          </a:p>
        </p:txBody>
      </p:sp>
      <p:sp>
        <p:nvSpPr>
          <p:cNvPr id="19" name="TextBox 18">
            <a:extLst>
              <a:ext uri="{FF2B5EF4-FFF2-40B4-BE49-F238E27FC236}">
                <a16:creationId xmlns:a16="http://schemas.microsoft.com/office/drawing/2014/main" id="{555075A6-FE96-D6F5-686F-C0D26BE04C70}"/>
              </a:ext>
            </a:extLst>
          </p:cNvPr>
          <p:cNvSpPr txBox="1"/>
          <p:nvPr/>
        </p:nvSpPr>
        <p:spPr>
          <a:xfrm>
            <a:off x="746282" y="1100536"/>
            <a:ext cx="547559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sng" strike="noStrike" kern="1200" cap="none" spc="0" normalizeH="0" baseline="0" noProof="0">
                <a:ln>
                  <a:noFill/>
                </a:ln>
                <a:solidFill>
                  <a:prstClr val="black"/>
                </a:solidFill>
                <a:effectLst/>
                <a:uLnTx/>
                <a:uFillTx/>
                <a:latin typeface="Calibri" panose="020F0502020204030204"/>
                <a:ea typeface="+mn-ea"/>
                <a:cs typeface="+mn-cs"/>
              </a:rPr>
              <a:t>COG target </a:t>
            </a:r>
            <a:r>
              <a:rPr kumimoji="0" lang="it-IT" sz="1800" b="0" i="0" u="sng" strike="noStrike" kern="1200" cap="none" spc="0" normalizeH="0" baseline="0" noProof="0" err="1">
                <a:ln>
                  <a:noFill/>
                </a:ln>
                <a:solidFill>
                  <a:prstClr val="black"/>
                </a:solidFill>
                <a:effectLst/>
                <a:uLnTx/>
                <a:uFillTx/>
                <a:latin typeface="Calibri" panose="020F0502020204030204"/>
                <a:ea typeface="+mn-ea"/>
                <a:cs typeface="+mn-cs"/>
              </a:rPr>
              <a:t>trajectory</a:t>
            </a:r>
            <a:r>
              <a:rPr lang="it-IT">
                <a:solidFill>
                  <a:prstClr val="black"/>
                </a:solidFill>
                <a:latin typeface="Calibri" panose="020F0502020204030204"/>
              </a:rPr>
              <a:t>.</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W</a:t>
            </a:r>
            <a:r>
              <a:rPr lang="it-IT" err="1">
                <a:solidFill>
                  <a:prstClr val="black"/>
                </a:solidFill>
                <a:latin typeface="Calibri" panose="020F0502020204030204"/>
              </a:rPr>
              <a:t>hen</a:t>
            </a:r>
            <a:r>
              <a:rPr lang="it-IT">
                <a:solidFill>
                  <a:prstClr val="black"/>
                </a:solidFill>
                <a:latin typeface="Calibri" panose="020F0502020204030204"/>
              </a:rPr>
              <a:t> a foot </a:t>
            </a:r>
            <a:r>
              <a:rPr lang="it-IT" err="1">
                <a:solidFill>
                  <a:prstClr val="black"/>
                </a:solidFill>
                <a:latin typeface="Calibri" panose="020F0502020204030204"/>
              </a:rPr>
              <a:t>is</a:t>
            </a:r>
            <a:r>
              <a:rPr lang="it-IT">
                <a:solidFill>
                  <a:prstClr val="black"/>
                </a:solidFill>
                <a:latin typeface="Calibri" panose="020F0502020204030204"/>
              </a:rPr>
              <a:t> </a:t>
            </a:r>
            <a:r>
              <a:rPr lang="it-IT" err="1">
                <a:solidFill>
                  <a:prstClr val="black"/>
                </a:solidFill>
                <a:latin typeface="Calibri" panose="020F0502020204030204"/>
              </a:rPr>
              <a:t>not</a:t>
            </a:r>
            <a:r>
              <a:rPr lang="it-IT">
                <a:solidFill>
                  <a:prstClr val="black"/>
                </a:solidFill>
                <a:latin typeface="Calibri" panose="020F0502020204030204"/>
              </a:rPr>
              <a:t> swinging,</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it</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will</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have</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this</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reference</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but</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with the opposite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sign</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F4E9E0C1-974C-F0D1-F2A2-CE5FC0BAE053}"/>
              </a:ext>
            </a:extLst>
          </p:cNvPr>
          <p:cNvSpPr txBox="1"/>
          <p:nvPr/>
        </p:nvSpPr>
        <p:spPr>
          <a:xfrm>
            <a:off x="720696" y="2150569"/>
            <a:ext cx="500901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sng" strike="noStrike" kern="1200" cap="none" spc="0" normalizeH="0" baseline="0" noProof="0">
                <a:ln>
                  <a:noFill/>
                </a:ln>
                <a:solidFill>
                  <a:prstClr val="black"/>
                </a:solidFill>
                <a:effectLst/>
                <a:uLnTx/>
                <a:uFillTx/>
                <a:latin typeface="Calibri" panose="020F0502020204030204"/>
                <a:ea typeface="+mn-ea"/>
                <a:cs typeface="+mn-cs"/>
              </a:rPr>
              <a:t>Swing </a:t>
            </a:r>
            <a:r>
              <a:rPr kumimoji="0" lang="it-IT" sz="1800" b="0" i="0" u="sng" strike="noStrike" kern="1200" cap="none" spc="0" normalizeH="0" baseline="0" noProof="0" err="1">
                <a:ln>
                  <a:noFill/>
                </a:ln>
                <a:solidFill>
                  <a:prstClr val="black"/>
                </a:solidFill>
                <a:effectLst/>
                <a:uLnTx/>
                <a:uFillTx/>
                <a:latin typeface="Calibri" panose="020F0502020204030204"/>
                <a:ea typeface="+mn-ea"/>
                <a:cs typeface="+mn-cs"/>
              </a:rPr>
              <a:t>leg</a:t>
            </a:r>
            <a:r>
              <a:rPr kumimoji="0" lang="it-IT" sz="1800" b="0" i="0" u="sng"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sng" strike="noStrike" kern="1200" cap="none" spc="0" normalizeH="0" baseline="0" noProof="0" err="1">
                <a:ln>
                  <a:noFill/>
                </a:ln>
                <a:solidFill>
                  <a:prstClr val="black"/>
                </a:solidFill>
                <a:effectLst/>
                <a:uLnTx/>
                <a:uFillTx/>
                <a:latin typeface="Calibri" panose="020F0502020204030204"/>
                <a:ea typeface="+mn-ea"/>
                <a:cs typeface="+mn-cs"/>
              </a:rPr>
              <a:t>tip’s</a:t>
            </a:r>
            <a:r>
              <a:rPr kumimoji="0" lang="it-IT" sz="1800" b="0" i="0" u="sng"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sng" strike="noStrike" kern="1200" cap="none" spc="0" normalizeH="0" baseline="0" noProof="0" err="1">
                <a:ln>
                  <a:noFill/>
                </a:ln>
                <a:solidFill>
                  <a:prstClr val="black"/>
                </a:solidFill>
                <a:effectLst/>
                <a:uLnTx/>
                <a:uFillTx/>
                <a:latin typeface="Calibri" panose="020F0502020204030204"/>
                <a:ea typeface="+mn-ea"/>
                <a:cs typeface="+mn-cs"/>
              </a:rPr>
              <a:t>trajectory</a:t>
            </a:r>
            <a:r>
              <a:rPr lang="it-IT" u="sng">
                <a:solidFill>
                  <a:prstClr val="black"/>
                </a:solidFill>
                <a:latin typeface="Calibri" panose="020F0502020204030204"/>
              </a:rPr>
              <a:t>.</a:t>
            </a:r>
            <a:r>
              <a:rPr kumimoji="0" lang="it-IT" sz="1800" b="0" i="0" u="sng" strike="noStrike" kern="1200" cap="none" spc="0" normalizeH="0" baseline="0" noProof="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7FA4EB2-6D45-84A4-C7D2-659B14014BA0}"/>
                  </a:ext>
                </a:extLst>
              </p:cNvPr>
              <p:cNvSpPr txBox="1"/>
              <p:nvPr/>
            </p:nvSpPr>
            <p:spPr>
              <a:xfrm>
                <a:off x="867556" y="3540596"/>
                <a:ext cx="43034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With the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coefficients</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oMath>
                </a14:m>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computed using the boundary conditions: </a:t>
                </a:r>
              </a:p>
            </p:txBody>
          </p:sp>
        </mc:Choice>
        <mc:Fallback>
          <p:sp>
            <p:nvSpPr>
              <p:cNvPr id="24" name="TextBox 23">
                <a:extLst>
                  <a:ext uri="{FF2B5EF4-FFF2-40B4-BE49-F238E27FC236}">
                    <a16:creationId xmlns:a16="http://schemas.microsoft.com/office/drawing/2014/main" id="{D7FA4EB2-6D45-84A4-C7D2-659B14014BA0}"/>
                  </a:ext>
                </a:extLst>
              </p:cNvPr>
              <p:cNvSpPr txBox="1">
                <a:spLocks noRot="1" noChangeAspect="1" noMove="1" noResize="1" noEditPoints="1" noAdjustHandles="1" noChangeArrowheads="1" noChangeShapeType="1" noTextEdit="1"/>
              </p:cNvSpPr>
              <p:nvPr/>
            </p:nvSpPr>
            <p:spPr>
              <a:xfrm>
                <a:off x="867556" y="3540596"/>
                <a:ext cx="4303410" cy="646331"/>
              </a:xfrm>
              <a:prstGeom prst="rect">
                <a:avLst/>
              </a:prstGeom>
              <a:blipFill>
                <a:blip r:embed="rId7"/>
                <a:stretch>
                  <a:fillRect l="-1133" t="-5660" r="-567" b="-1415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2B25F7E-9EE4-8C88-736F-7B7E40972544}"/>
              </a:ext>
            </a:extLst>
          </p:cNvPr>
          <p:cNvSpPr txBox="1"/>
          <p:nvPr/>
        </p:nvSpPr>
        <p:spPr>
          <a:xfrm>
            <a:off x="1014061" y="5604504"/>
            <a:ext cx="12369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Where</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F0A2648-E89B-DC09-A527-2F40E6D230DD}"/>
              </a:ext>
            </a:extLst>
          </p:cNvPr>
          <p:cNvSpPr>
            <a:spLocks noGrp="1"/>
          </p:cNvSpPr>
          <p:nvPr>
            <p:ph type="ftr" sz="quarter" idx="11"/>
          </p:nvPr>
        </p:nvSpPr>
        <p:spPr>
          <a:xfrm>
            <a:off x="2762714" y="6470287"/>
            <a:ext cx="6666571" cy="227875"/>
          </a:xfrm>
        </p:spPr>
        <p:txBody>
          <a:bodyPr/>
          <a:lstStyle/>
          <a:p>
            <a:r>
              <a:rPr lang="it-IT"/>
              <a:t>Ref.: “</a:t>
            </a:r>
            <a:r>
              <a:rPr lang="it-IT" err="1"/>
              <a:t>Quadruped</a:t>
            </a:r>
            <a:r>
              <a:rPr lang="it-IT"/>
              <a:t> Robot Crawl </a:t>
            </a:r>
            <a:r>
              <a:rPr lang="it-IT" err="1"/>
              <a:t>Gait</a:t>
            </a:r>
            <a:r>
              <a:rPr lang="it-IT"/>
              <a:t> Planning </a:t>
            </a:r>
            <a:r>
              <a:rPr lang="it-IT" err="1"/>
              <a:t>Based</a:t>
            </a:r>
            <a:r>
              <a:rPr lang="it-IT"/>
              <a:t> on DST”, CHEN </a:t>
            </a:r>
            <a:r>
              <a:rPr lang="it-IT" err="1"/>
              <a:t>Binbin</a:t>
            </a:r>
            <a:r>
              <a:rPr lang="it-IT"/>
              <a:t>, LI </a:t>
            </a:r>
            <a:r>
              <a:rPr lang="it-IT" err="1"/>
              <a:t>Shaoyuan</a:t>
            </a:r>
            <a:r>
              <a:rPr lang="it-IT"/>
              <a:t>, HUANG Dan</a:t>
            </a:r>
          </a:p>
        </p:txBody>
      </p:sp>
      <p:pic>
        <p:nvPicPr>
          <p:cNvPr id="34" name="Picture 33" descr="\documentclass{article}&#10;\pagestyle{empty}&#10;&#10;\usepackage{cite}&#10;\usepackage{amsmath}&#10;\usepackage{amsfonts}&#10;\usepackage{graphicx}&#10;\usepackage{color}&#10;\newcommand{\BL}{\color{blue}}&#10;&#10;\begin{document}&#10; &#10; &#10; \begin{equation*}&#10;  \begin{cases}&#10;   x(t) = x_1t^5 + x_2t^4 + x_3t^3 + x_4t^2 + x_5t + x_6 \\&#10;   z(t) = z_0 + \frac{H}{2}(1 - \cos(\frac{2\pi t}{t_s}))&#10;   \end{cases}&#10; \end{equation*}&#10; &#10;\end{document}" title="IguanaTex Bitmap Display">
            <a:extLst>
              <a:ext uri="{FF2B5EF4-FFF2-40B4-BE49-F238E27FC236}">
                <a16:creationId xmlns:a16="http://schemas.microsoft.com/office/drawing/2014/main" id="{7996F86F-B5B2-ADC1-921B-D9012786C0C2}"/>
              </a:ext>
            </a:extLst>
          </p:cNvPr>
          <p:cNvPicPr>
            <a:picLocks noChangeAspect="1"/>
          </p:cNvPicPr>
          <p:nvPr>
            <p:custDataLst>
              <p:tags r:id="rId1"/>
            </p:custDataLst>
          </p:nvPr>
        </p:nvPicPr>
        <p:blipFill>
          <a:blip r:embed="rId8"/>
          <a:stretch>
            <a:fillRect/>
          </a:stretch>
        </p:blipFill>
        <p:spPr>
          <a:xfrm>
            <a:off x="1165329" y="2636443"/>
            <a:ext cx="4930671" cy="767762"/>
          </a:xfrm>
          <a:prstGeom prst="rect">
            <a:avLst/>
          </a:prstGeom>
        </p:spPr>
      </p:pic>
      <p:pic>
        <p:nvPicPr>
          <p:cNvPr id="32" name="Picture 31" descr="\documentclass{article}&#10;\pagestyle{empty}&#10;&#10;\usepackage{cite}&#10;\usepackage{amsmath}&#10;\usepackage{amsfonts}&#10;\usepackage{graphicx}&#10;\usepackage{color}&#10;\newcommand{\BL}{\color{blue}}&#10;&#10;\begin{document}&#10; &#10; &#10;$f(t) = vel * t$&#10; &#10;\end{document}" title="IguanaTex Bitmap Display">
            <a:extLst>
              <a:ext uri="{FF2B5EF4-FFF2-40B4-BE49-F238E27FC236}">
                <a16:creationId xmlns:a16="http://schemas.microsoft.com/office/drawing/2014/main" id="{53DB883F-4858-CE06-6134-A626792163E0}"/>
              </a:ext>
            </a:extLst>
          </p:cNvPr>
          <p:cNvPicPr>
            <a:picLocks noChangeAspect="1"/>
          </p:cNvPicPr>
          <p:nvPr>
            <p:custDataLst>
              <p:tags r:id="rId2"/>
            </p:custDataLst>
          </p:nvPr>
        </p:nvPicPr>
        <p:blipFill>
          <a:blip r:embed="rId9"/>
          <a:stretch>
            <a:fillRect/>
          </a:stretch>
        </p:blipFill>
        <p:spPr>
          <a:xfrm>
            <a:off x="1214692" y="1806201"/>
            <a:ext cx="1419667" cy="257462"/>
          </a:xfrm>
          <a:prstGeom prst="rect">
            <a:avLst/>
          </a:prstGeom>
        </p:spPr>
      </p:pic>
      <p:pic>
        <p:nvPicPr>
          <p:cNvPr id="5" name="Picture 4" descr="\documentclass{article}&#10;\pagestyle{empty}&#10;&#10;\usepackage{cite}&#10;\usepackage{amsmath}&#10;\usepackage{amsfonts}&#10;\usepackage{graphicx}&#10;\usepackage{color}&#10;\newcommand{\BL}{\color{blue}}&#10;&#10;\begin{document}&#10; &#10; &#10; \begin{equation*}&#10;\left\{\begin{matrix}&#10;   x(t)|_{t_0} = x_0,       &amp; x(t)|_{t_1} = x_1 \\&#10;   \dot{x}(t)|_{t_0} = v_0, &amp;  \dot{x}(t)|_{t_1} = v_1 \\&#10;\ddot{x}(t)|_{t_0} = a_0,   &amp; \ddot{x}(t)|_{t_1} = a_1&#10;\end{matrix}\right. &#10; \end{equation*}&#10;&#10;&#10;&#10;&#10;\end{document}" title="IguanaTex Bitmap Display">
            <a:extLst>
              <a:ext uri="{FF2B5EF4-FFF2-40B4-BE49-F238E27FC236}">
                <a16:creationId xmlns:a16="http://schemas.microsoft.com/office/drawing/2014/main" id="{DAAFB733-5564-D455-154D-C6C0982E9667}"/>
              </a:ext>
            </a:extLst>
          </p:cNvPr>
          <p:cNvPicPr>
            <a:picLocks noChangeAspect="1"/>
          </p:cNvPicPr>
          <p:nvPr>
            <p:custDataLst>
              <p:tags r:id="rId3"/>
            </p:custDataLst>
          </p:nvPr>
        </p:nvPicPr>
        <p:blipFill>
          <a:blip r:embed="rId10"/>
          <a:stretch>
            <a:fillRect/>
          </a:stretch>
        </p:blipFill>
        <p:spPr>
          <a:xfrm>
            <a:off x="1140770" y="4386739"/>
            <a:ext cx="3058971" cy="925261"/>
          </a:xfrm>
          <a:prstGeom prst="rect">
            <a:avLst/>
          </a:prstGeom>
        </p:spPr>
      </p:pic>
      <p:pic>
        <p:nvPicPr>
          <p:cNvPr id="52" name="Picture 51" descr="\documentclass{article}&#10;\pagestyle{empty}&#10;&#10;\usepackage{cite}&#10;\usepackage{amsmath}&#10;\usepackage{amsfonts}&#10;\usepackage{graphicx}&#10;\usepackage{color}&#10;\newcommand{\BL}{\color{blue}}&#10;&#10;\begin{document}&#10;&#10;$v_0 = v_1 = -vel$, $a_0 = a_1 = 0$&#10;\end{document}" title="IguanaTex Bitmap Display">
            <a:extLst>
              <a:ext uri="{FF2B5EF4-FFF2-40B4-BE49-F238E27FC236}">
                <a16:creationId xmlns:a16="http://schemas.microsoft.com/office/drawing/2014/main" id="{5C62AFEE-E2B7-1255-782B-EF5D1A1D376E}"/>
              </a:ext>
            </a:extLst>
          </p:cNvPr>
          <p:cNvPicPr>
            <a:picLocks noChangeAspect="1"/>
          </p:cNvPicPr>
          <p:nvPr>
            <p:custDataLst>
              <p:tags r:id="rId4"/>
            </p:custDataLst>
          </p:nvPr>
        </p:nvPicPr>
        <p:blipFill>
          <a:blip r:embed="rId11"/>
          <a:stretch>
            <a:fillRect/>
          </a:stretch>
        </p:blipFill>
        <p:spPr>
          <a:xfrm>
            <a:off x="1924525" y="5686740"/>
            <a:ext cx="3119479" cy="227875"/>
          </a:xfrm>
          <a:prstGeom prst="rect">
            <a:avLst/>
          </a:prstGeom>
        </p:spPr>
      </p:pic>
      <p:grpSp>
        <p:nvGrpSpPr>
          <p:cNvPr id="8" name="Group 7">
            <a:extLst>
              <a:ext uri="{FF2B5EF4-FFF2-40B4-BE49-F238E27FC236}">
                <a16:creationId xmlns:a16="http://schemas.microsoft.com/office/drawing/2014/main" id="{0AAFC482-C0F4-3F6D-8CF8-36CB2EC60ABD}"/>
              </a:ext>
            </a:extLst>
          </p:cNvPr>
          <p:cNvGrpSpPr/>
          <p:nvPr/>
        </p:nvGrpSpPr>
        <p:grpSpPr>
          <a:xfrm>
            <a:off x="6668943" y="728326"/>
            <a:ext cx="4508995" cy="2826866"/>
            <a:chOff x="6730441" y="3675786"/>
            <a:chExt cx="4404576" cy="2719423"/>
          </a:xfrm>
        </p:grpSpPr>
        <p:pic>
          <p:nvPicPr>
            <p:cNvPr id="6" name="Picture 5">
              <a:extLst>
                <a:ext uri="{FF2B5EF4-FFF2-40B4-BE49-F238E27FC236}">
                  <a16:creationId xmlns:a16="http://schemas.microsoft.com/office/drawing/2014/main" id="{92A36874-1CA2-58F3-B35D-6B30FDB2E474}"/>
                </a:ext>
              </a:extLst>
            </p:cNvPr>
            <p:cNvPicPr>
              <a:picLocks noChangeAspect="1"/>
            </p:cNvPicPr>
            <p:nvPr/>
          </p:nvPicPr>
          <p:blipFill rotWithShape="1">
            <a:blip r:embed="rId12"/>
            <a:srcRect t="19548"/>
            <a:stretch/>
          </p:blipFill>
          <p:spPr>
            <a:xfrm>
              <a:off x="6730441" y="3809038"/>
              <a:ext cx="4404576" cy="2586171"/>
            </a:xfrm>
            <a:prstGeom prst="rect">
              <a:avLst/>
            </a:prstGeom>
          </p:spPr>
        </p:pic>
        <p:sp>
          <p:nvSpPr>
            <p:cNvPr id="9" name="Content Placeholder 5">
              <a:extLst>
                <a:ext uri="{FF2B5EF4-FFF2-40B4-BE49-F238E27FC236}">
                  <a16:creationId xmlns:a16="http://schemas.microsoft.com/office/drawing/2014/main" id="{5DA139A1-F8D0-442A-253C-8C8FE426387E}"/>
                </a:ext>
              </a:extLst>
            </p:cNvPr>
            <p:cNvSpPr txBox="1">
              <a:spLocks/>
            </p:cNvSpPr>
            <p:nvPr/>
          </p:nvSpPr>
          <p:spPr>
            <a:xfrm>
              <a:off x="8155576" y="3675786"/>
              <a:ext cx="2547418" cy="357296"/>
            </a:xfrm>
            <a:prstGeom prst="rect">
              <a:avLst/>
            </a:prstGeom>
            <a:solidFill>
              <a:srgbClr val="EEEEEE"/>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a:t>Robot State</a:t>
              </a:r>
            </a:p>
          </p:txBody>
        </p:sp>
      </p:grpSp>
      <p:grpSp>
        <p:nvGrpSpPr>
          <p:cNvPr id="3" name="Group 2">
            <a:extLst>
              <a:ext uri="{FF2B5EF4-FFF2-40B4-BE49-F238E27FC236}">
                <a16:creationId xmlns:a16="http://schemas.microsoft.com/office/drawing/2014/main" id="{98BEDC92-30F1-BF4B-3CD4-9476D9152782}"/>
              </a:ext>
            </a:extLst>
          </p:cNvPr>
          <p:cNvGrpSpPr/>
          <p:nvPr/>
        </p:nvGrpSpPr>
        <p:grpSpPr>
          <a:xfrm>
            <a:off x="6649057" y="3598601"/>
            <a:ext cx="4528882" cy="2742356"/>
            <a:chOff x="6606135" y="847067"/>
            <a:chExt cx="4528882" cy="2742356"/>
          </a:xfrm>
        </p:grpSpPr>
        <p:pic>
          <p:nvPicPr>
            <p:cNvPr id="27" name="Picture 26" descr="Graphical user interface&#10;&#10;Description automatically generated">
              <a:extLst>
                <a:ext uri="{FF2B5EF4-FFF2-40B4-BE49-F238E27FC236}">
                  <a16:creationId xmlns:a16="http://schemas.microsoft.com/office/drawing/2014/main" id="{821BA8EA-12F7-F0A7-7F34-2934F009BEFB}"/>
                </a:ext>
              </a:extLst>
            </p:cNvPr>
            <p:cNvPicPr>
              <a:picLocks noChangeAspect="1"/>
            </p:cNvPicPr>
            <p:nvPr/>
          </p:nvPicPr>
          <p:blipFill rotWithShape="1">
            <a:blip r:embed="rId13"/>
            <a:srcRect t="18506"/>
            <a:stretch/>
          </p:blipFill>
          <p:spPr>
            <a:xfrm>
              <a:off x="6606135" y="1055957"/>
              <a:ext cx="4528882" cy="2533466"/>
            </a:xfrm>
            <a:prstGeom prst="rect">
              <a:avLst/>
            </a:prstGeom>
          </p:spPr>
        </p:pic>
        <p:sp>
          <p:nvSpPr>
            <p:cNvPr id="4" name="Content Placeholder 5">
              <a:extLst>
                <a:ext uri="{FF2B5EF4-FFF2-40B4-BE49-F238E27FC236}">
                  <a16:creationId xmlns:a16="http://schemas.microsoft.com/office/drawing/2014/main" id="{BD7459DC-6542-37EC-534B-3435ACE35AE9}"/>
                </a:ext>
              </a:extLst>
            </p:cNvPr>
            <p:cNvSpPr txBox="1">
              <a:spLocks/>
            </p:cNvSpPr>
            <p:nvPr/>
          </p:nvSpPr>
          <p:spPr>
            <a:xfrm>
              <a:off x="6981586" y="847067"/>
              <a:ext cx="2547418"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a:t>Feet </a:t>
              </a:r>
              <a:r>
                <a:rPr lang="it-IT" sz="2000" err="1"/>
                <a:t>References</a:t>
              </a:r>
              <a:endParaRPr lang="it-IT" sz="2000"/>
            </a:p>
          </p:txBody>
        </p:sp>
      </p:grpSp>
      <p:pic>
        <p:nvPicPr>
          <p:cNvPr id="33" name="Immagine 6">
            <a:extLst>
              <a:ext uri="{FF2B5EF4-FFF2-40B4-BE49-F238E27FC236}">
                <a16:creationId xmlns:a16="http://schemas.microsoft.com/office/drawing/2014/main" id="{CEED1763-DB20-4831-0FE1-53917248C3C3}"/>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33079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4"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32</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615872" y="408884"/>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b="1"/>
              <a:t>D</a:t>
            </a:r>
            <a:r>
              <a:rPr lang="en-US" sz="3600" b="1"/>
              <a:t>ST – Constant COG Velocity (Alternate Gait) </a:t>
            </a:r>
          </a:p>
        </p:txBody>
      </p:sp>
      <p:pic>
        <p:nvPicPr>
          <p:cNvPr id="4" name="Final_constVel">
            <a:hlinkClick r:id="" action="ppaction://media"/>
            <a:extLst>
              <a:ext uri="{FF2B5EF4-FFF2-40B4-BE49-F238E27FC236}">
                <a16:creationId xmlns:a16="http://schemas.microsoft.com/office/drawing/2014/main" id="{C811F413-E713-D650-8A23-9E16CC1542C1}"/>
              </a:ext>
            </a:extLst>
          </p:cNvPr>
          <p:cNvPicPr>
            <a:picLocks noChangeAspect="1"/>
          </p:cNvPicPr>
          <p:nvPr>
            <a:videoFile r:link="rId1"/>
            <p:extLst>
              <p:ext uri="{DAA4B4D4-6D71-4841-9C94-3DE7FCFB9230}">
                <p14:media xmlns:p14="http://schemas.microsoft.com/office/powerpoint/2010/main" r:embed="rId2">
                  <p14:trim st="1440" end="1158"/>
                </p14:media>
              </p:ext>
            </p:extLst>
          </p:nvPr>
        </p:nvPicPr>
        <p:blipFill rotWithShape="1">
          <a:blip r:embed="rId5"/>
          <a:srcRect l="2347" t="14834" r="4920" b="5892"/>
          <a:stretch>
            <a:fillRect/>
          </a:stretch>
        </p:blipFill>
        <p:spPr>
          <a:xfrm>
            <a:off x="1615872" y="1429733"/>
            <a:ext cx="9167125" cy="4408035"/>
          </a:xfrm>
          <a:prstGeom prst="rect">
            <a:avLst/>
          </a:prstGeom>
          <a:ln w="28575">
            <a:solidFill>
              <a:schemeClr val="tx1"/>
            </a:solidFill>
          </a:ln>
        </p:spPr>
      </p:pic>
      <p:pic>
        <p:nvPicPr>
          <p:cNvPr id="9" name="Immagine 6">
            <a:extLst>
              <a:ext uri="{FF2B5EF4-FFF2-40B4-BE49-F238E27FC236}">
                <a16:creationId xmlns:a16="http://schemas.microsoft.com/office/drawing/2014/main" id="{0821A84D-77A4-60E4-6755-8CC0885CD25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07170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76212" y="-13158"/>
            <a:ext cx="10905066" cy="883654"/>
          </a:xfrm>
        </p:spPr>
        <p:txBody>
          <a:bodyPr>
            <a:normAutofit/>
          </a:bodyPr>
          <a:lstStyle/>
          <a:p>
            <a:r>
              <a:rPr lang="it-IT" sz="3600" b="1" err="1"/>
              <a:t>Static</a:t>
            </a:r>
            <a:r>
              <a:rPr lang="it-IT" sz="3600" b="1"/>
              <a:t> </a:t>
            </a:r>
            <a:r>
              <a:rPr lang="it-IT" sz="3600" b="1" err="1"/>
              <a:t>Gait</a:t>
            </a:r>
            <a:r>
              <a:rPr lang="it-IT" sz="3600" b="1"/>
              <a:t> Planning: </a:t>
            </a:r>
            <a:r>
              <a:rPr lang="it-IT" sz="3600" b="1" err="1"/>
              <a:t>Problem</a:t>
            </a:r>
            <a:r>
              <a:rPr lang="it-IT" sz="3600" b="1"/>
              <a:t> with </a:t>
            </a:r>
            <a:r>
              <a:rPr lang="it-IT" sz="3600" b="1" err="1"/>
              <a:t>Drift</a:t>
            </a:r>
            <a:r>
              <a:rPr lang="it-IT" sz="3600" b="1"/>
              <a:t> of </a:t>
            </a:r>
            <a:r>
              <a:rPr lang="it-IT" sz="3600" b="1" err="1"/>
              <a:t>Trajectory</a:t>
            </a:r>
            <a:r>
              <a:rPr lang="it-IT" sz="3600" b="1"/>
              <a:t> </a:t>
            </a:r>
            <a:endParaRPr lang="en-US" sz="3600" b="1"/>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33</a:t>
            </a:fld>
            <a:endParaRPr lang="it-IT"/>
          </a:p>
        </p:txBody>
      </p:sp>
      <p:sp>
        <p:nvSpPr>
          <p:cNvPr id="6" name="Content Placeholder 5">
            <a:extLst>
              <a:ext uri="{FF2B5EF4-FFF2-40B4-BE49-F238E27FC236}">
                <a16:creationId xmlns:a16="http://schemas.microsoft.com/office/drawing/2014/main" id="{D7565EDF-E101-F7AC-8D2F-7D7DD335D4C7}"/>
              </a:ext>
            </a:extLst>
          </p:cNvPr>
          <p:cNvSpPr>
            <a:spLocks noGrp="1"/>
          </p:cNvSpPr>
          <p:nvPr>
            <p:ph idx="1"/>
          </p:nvPr>
        </p:nvSpPr>
        <p:spPr>
          <a:xfrm>
            <a:off x="803110" y="1206655"/>
            <a:ext cx="5618609" cy="1876847"/>
          </a:xfrm>
        </p:spPr>
        <p:txBody>
          <a:bodyPr>
            <a:normAutofit/>
          </a:bodyPr>
          <a:lstStyle/>
          <a:p>
            <a:pPr>
              <a:buFont typeface="Wingdings" panose="05000000000000000000" pitchFamily="2" charset="2"/>
              <a:buChar char="§"/>
            </a:pPr>
            <a:r>
              <a:rPr lang="it-IT" sz="2000" err="1"/>
              <a:t>Since</a:t>
            </a:r>
            <a:r>
              <a:rPr lang="it-IT" sz="2000"/>
              <a:t> </a:t>
            </a:r>
            <a:r>
              <a:rPr lang="it-IT" sz="2000" err="1"/>
              <a:t>there</a:t>
            </a:r>
            <a:r>
              <a:rPr lang="it-IT" sz="2000"/>
              <a:t> </a:t>
            </a:r>
            <a:r>
              <a:rPr lang="it-IT" sz="2000" err="1"/>
              <a:t>was</a:t>
            </a:r>
            <a:r>
              <a:rPr lang="it-IT" sz="2000"/>
              <a:t> a </a:t>
            </a:r>
            <a:r>
              <a:rPr lang="it-IT" sz="2000" err="1"/>
              <a:t>drift</a:t>
            </a:r>
            <a:r>
              <a:rPr lang="it-IT" sz="2000"/>
              <a:t> in </a:t>
            </a:r>
            <a:r>
              <a:rPr lang="it-IT" sz="2000" err="1"/>
              <a:t>robot’s</a:t>
            </a:r>
            <a:r>
              <a:rPr lang="it-IT" sz="2000"/>
              <a:t> </a:t>
            </a:r>
            <a:r>
              <a:rPr lang="it-IT" sz="2000" err="1"/>
              <a:t>com</a:t>
            </a:r>
            <a:r>
              <a:rPr lang="it-IT" sz="2000"/>
              <a:t> </a:t>
            </a:r>
            <a:r>
              <a:rPr lang="it-IT" sz="2000" err="1"/>
              <a:t>during</a:t>
            </a:r>
            <a:r>
              <a:rPr lang="it-IT" sz="2000"/>
              <a:t> </a:t>
            </a:r>
            <a:r>
              <a:rPr lang="it-IT" sz="2000" err="1"/>
              <a:t>gait</a:t>
            </a:r>
            <a:r>
              <a:rPr lang="it-IT" sz="2000"/>
              <a:t>, </a:t>
            </a:r>
            <a:r>
              <a:rPr lang="it-IT" sz="2000" err="1"/>
              <a:t>we</a:t>
            </a:r>
            <a:r>
              <a:rPr lang="it-IT" sz="2000"/>
              <a:t> </a:t>
            </a:r>
            <a:r>
              <a:rPr lang="it-IT" sz="2000" err="1"/>
              <a:t>studied</a:t>
            </a:r>
            <a:r>
              <a:rPr lang="it-IT" sz="2000"/>
              <a:t> a strategy to </a:t>
            </a:r>
            <a:r>
              <a:rPr lang="it-IT" sz="2000" err="1"/>
              <a:t>avoid</a:t>
            </a:r>
            <a:r>
              <a:rPr lang="it-IT" sz="2000"/>
              <a:t> </a:t>
            </a:r>
            <a:r>
              <a:rPr lang="it-IT" sz="2000" err="1"/>
              <a:t>this</a:t>
            </a:r>
            <a:r>
              <a:rPr lang="it-IT" sz="2000"/>
              <a:t> </a:t>
            </a:r>
            <a:r>
              <a:rPr lang="it-IT" sz="2000" err="1"/>
              <a:t>issue</a:t>
            </a:r>
            <a:endParaRPr lang="it-IT" sz="2000"/>
          </a:p>
          <a:p>
            <a:pPr>
              <a:buFont typeface="Wingdings" panose="05000000000000000000" pitchFamily="2" charset="2"/>
              <a:buChar char="§"/>
            </a:pPr>
            <a:r>
              <a:rPr lang="it-IT" sz="2000" err="1"/>
              <a:t>We</a:t>
            </a:r>
            <a:r>
              <a:rPr lang="it-IT" sz="2000"/>
              <a:t> </a:t>
            </a:r>
            <a:r>
              <a:rPr lang="it-IT" sz="2000" err="1"/>
              <a:t>will</a:t>
            </a:r>
            <a:r>
              <a:rPr lang="it-IT" sz="2000"/>
              <a:t> </a:t>
            </a:r>
            <a:r>
              <a:rPr lang="it-IT" sz="2000" err="1"/>
              <a:t>consider</a:t>
            </a:r>
            <a:r>
              <a:rPr lang="it-IT" sz="2000"/>
              <a:t> the following </a:t>
            </a:r>
            <a:r>
              <a:rPr lang="it-IT" sz="2000" err="1"/>
              <a:t>gait</a:t>
            </a:r>
            <a:r>
              <a:rPr lang="it-IT" sz="2000"/>
              <a:t> </a:t>
            </a:r>
            <a:r>
              <a:rPr lang="it-IT" sz="2000" err="1"/>
              <a:t>sequences</a:t>
            </a:r>
            <a:r>
              <a:rPr lang="it-IT" sz="2000"/>
              <a:t>: </a:t>
            </a:r>
          </a:p>
          <a:p>
            <a:pPr lvl="1">
              <a:buFont typeface="Wingdings" panose="05000000000000000000" pitchFamily="2" charset="2"/>
              <a:buChar char="§"/>
            </a:pPr>
            <a:r>
              <a:rPr lang="it-IT" sz="1600"/>
              <a:t>RH -&gt; RF -&gt; LH -&gt; LF</a:t>
            </a:r>
          </a:p>
          <a:p>
            <a:pPr lvl="1">
              <a:buFont typeface="Wingdings" panose="05000000000000000000" pitchFamily="2" charset="2"/>
              <a:buChar char="§"/>
            </a:pPr>
            <a:r>
              <a:rPr lang="it-IT" sz="1600"/>
              <a:t>LH -&gt; LF -&gt; RH -&gt; RF</a:t>
            </a:r>
          </a:p>
        </p:txBody>
      </p:sp>
      <p:sp>
        <p:nvSpPr>
          <p:cNvPr id="7" name="Footer Placeholder 6">
            <a:extLst>
              <a:ext uri="{FF2B5EF4-FFF2-40B4-BE49-F238E27FC236}">
                <a16:creationId xmlns:a16="http://schemas.microsoft.com/office/drawing/2014/main" id="{9F982EF3-A442-600F-8FA8-1B3C6F236695}"/>
              </a:ext>
            </a:extLst>
          </p:cNvPr>
          <p:cNvSpPr>
            <a:spLocks noGrp="1"/>
          </p:cNvSpPr>
          <p:nvPr>
            <p:ph type="ftr" sz="quarter" idx="11"/>
          </p:nvPr>
        </p:nvSpPr>
        <p:spPr>
          <a:xfrm>
            <a:off x="2912679" y="6356349"/>
            <a:ext cx="6739379" cy="365125"/>
          </a:xfrm>
        </p:spPr>
        <p:txBody>
          <a:bodyPr/>
          <a:lstStyle/>
          <a:p>
            <a:r>
              <a:rPr lang="it-IT"/>
              <a:t>Ref.: “</a:t>
            </a:r>
            <a:r>
              <a:rPr lang="it-IT" err="1"/>
              <a:t>Quadruped</a:t>
            </a:r>
            <a:r>
              <a:rPr lang="it-IT"/>
              <a:t> Robot Crawl </a:t>
            </a:r>
            <a:r>
              <a:rPr lang="it-IT" err="1"/>
              <a:t>Gait</a:t>
            </a:r>
            <a:r>
              <a:rPr lang="it-IT"/>
              <a:t> Planning </a:t>
            </a:r>
            <a:r>
              <a:rPr lang="it-IT" err="1"/>
              <a:t>Based</a:t>
            </a:r>
            <a:r>
              <a:rPr lang="it-IT"/>
              <a:t> on DST”, CHEN </a:t>
            </a:r>
            <a:r>
              <a:rPr lang="it-IT" err="1"/>
              <a:t>Binbin</a:t>
            </a:r>
            <a:r>
              <a:rPr lang="it-IT"/>
              <a:t>, LI </a:t>
            </a:r>
            <a:r>
              <a:rPr lang="it-IT" err="1"/>
              <a:t>Shaoyuan</a:t>
            </a:r>
            <a:r>
              <a:rPr lang="it-IT"/>
              <a:t>, HUANG Dan</a:t>
            </a:r>
          </a:p>
        </p:txBody>
      </p:sp>
      <p:grpSp>
        <p:nvGrpSpPr>
          <p:cNvPr id="3" name="Group 2">
            <a:extLst>
              <a:ext uri="{FF2B5EF4-FFF2-40B4-BE49-F238E27FC236}">
                <a16:creationId xmlns:a16="http://schemas.microsoft.com/office/drawing/2014/main" id="{684AF53F-13E1-BAC7-82DC-A15A5BE26EEC}"/>
              </a:ext>
            </a:extLst>
          </p:cNvPr>
          <p:cNvGrpSpPr/>
          <p:nvPr/>
        </p:nvGrpSpPr>
        <p:grpSpPr>
          <a:xfrm>
            <a:off x="1145205" y="3177259"/>
            <a:ext cx="4718881" cy="3118691"/>
            <a:chOff x="1128503" y="3136393"/>
            <a:chExt cx="4718881" cy="3118691"/>
          </a:xfrm>
        </p:grpSpPr>
        <p:pic>
          <p:nvPicPr>
            <p:cNvPr id="15" name="Picture 14">
              <a:extLst>
                <a:ext uri="{FF2B5EF4-FFF2-40B4-BE49-F238E27FC236}">
                  <a16:creationId xmlns:a16="http://schemas.microsoft.com/office/drawing/2014/main" id="{8641150F-4B06-8C06-B8EA-5CE6F271605B}"/>
                </a:ext>
              </a:extLst>
            </p:cNvPr>
            <p:cNvPicPr>
              <a:picLocks noChangeAspect="1"/>
            </p:cNvPicPr>
            <p:nvPr/>
          </p:nvPicPr>
          <p:blipFill rotWithShape="1">
            <a:blip r:embed="rId3"/>
            <a:srcRect t="20850"/>
            <a:stretch/>
          </p:blipFill>
          <p:spPr>
            <a:xfrm>
              <a:off x="1128503" y="3536185"/>
              <a:ext cx="4718881" cy="2718899"/>
            </a:xfrm>
            <a:prstGeom prst="rect">
              <a:avLst/>
            </a:prstGeom>
          </p:spPr>
        </p:pic>
        <p:sp>
          <p:nvSpPr>
            <p:cNvPr id="8" name="Content Placeholder 5">
              <a:extLst>
                <a:ext uri="{FF2B5EF4-FFF2-40B4-BE49-F238E27FC236}">
                  <a16:creationId xmlns:a16="http://schemas.microsoft.com/office/drawing/2014/main" id="{01189C9F-3BE0-66CB-0CD3-D996C06150DA}"/>
                </a:ext>
              </a:extLst>
            </p:cNvPr>
            <p:cNvSpPr txBox="1">
              <a:spLocks/>
            </p:cNvSpPr>
            <p:nvPr/>
          </p:nvSpPr>
          <p:spPr>
            <a:xfrm>
              <a:off x="2766467" y="3136393"/>
              <a:ext cx="2547418" cy="642115"/>
            </a:xfrm>
            <a:prstGeom prst="rect">
              <a:avLst/>
            </a:prstGeom>
            <a:solidFill>
              <a:srgbClr val="EEEEEE"/>
            </a:solidFill>
            <a:ln>
              <a:solidFill>
                <a:schemeClr val="tx1"/>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20000"/>
                </a:lnSpc>
                <a:spcBef>
                  <a:spcPts val="0"/>
                </a:spcBef>
                <a:buNone/>
              </a:pPr>
              <a:r>
                <a:rPr lang="it-IT" sz="2000"/>
                <a:t>Robot state </a:t>
              </a:r>
            </a:p>
            <a:p>
              <a:pPr marL="0" indent="0" algn="ctr">
                <a:lnSpc>
                  <a:spcPct val="120000"/>
                </a:lnSpc>
                <a:spcBef>
                  <a:spcPts val="0"/>
                </a:spcBef>
                <a:buNone/>
              </a:pPr>
              <a:r>
                <a:rPr lang="it-IT" sz="2000"/>
                <a:t>(Non-Alternate </a:t>
              </a:r>
              <a:r>
                <a:rPr lang="it-IT" sz="2000" err="1"/>
                <a:t>Gait</a:t>
              </a:r>
              <a:r>
                <a:rPr lang="it-IT" sz="2000"/>
                <a:t>) </a:t>
              </a:r>
            </a:p>
          </p:txBody>
        </p:sp>
      </p:grpSp>
      <p:grpSp>
        <p:nvGrpSpPr>
          <p:cNvPr id="19" name="Group 18">
            <a:extLst>
              <a:ext uri="{FF2B5EF4-FFF2-40B4-BE49-F238E27FC236}">
                <a16:creationId xmlns:a16="http://schemas.microsoft.com/office/drawing/2014/main" id="{B28F7544-7CEA-94AC-1E28-F9C94C45EFB7}"/>
              </a:ext>
            </a:extLst>
          </p:cNvPr>
          <p:cNvGrpSpPr/>
          <p:nvPr/>
        </p:nvGrpSpPr>
        <p:grpSpPr>
          <a:xfrm>
            <a:off x="6421719" y="3215103"/>
            <a:ext cx="4797571" cy="3090613"/>
            <a:chOff x="6823559" y="3164426"/>
            <a:chExt cx="4797571" cy="3090613"/>
          </a:xfrm>
        </p:grpSpPr>
        <p:pic>
          <p:nvPicPr>
            <p:cNvPr id="9" name="Picture 8">
              <a:extLst>
                <a:ext uri="{FF2B5EF4-FFF2-40B4-BE49-F238E27FC236}">
                  <a16:creationId xmlns:a16="http://schemas.microsoft.com/office/drawing/2014/main" id="{CC06A324-6296-BC46-09E7-DC67853FD5E6}"/>
                </a:ext>
              </a:extLst>
            </p:cNvPr>
            <p:cNvPicPr>
              <a:picLocks noChangeAspect="1"/>
            </p:cNvPicPr>
            <p:nvPr/>
          </p:nvPicPr>
          <p:blipFill rotWithShape="1">
            <a:blip r:embed="rId4"/>
            <a:srcRect t="21501"/>
            <a:stretch/>
          </p:blipFill>
          <p:spPr>
            <a:xfrm>
              <a:off x="6823559" y="3536139"/>
              <a:ext cx="4797571" cy="2718900"/>
            </a:xfrm>
            <a:prstGeom prst="rect">
              <a:avLst/>
            </a:prstGeom>
            <a:ln>
              <a:solidFill>
                <a:schemeClr val="tx1"/>
              </a:solidFill>
            </a:ln>
          </p:spPr>
        </p:pic>
        <p:sp>
          <p:nvSpPr>
            <p:cNvPr id="23" name="Content Placeholder 5">
              <a:extLst>
                <a:ext uri="{FF2B5EF4-FFF2-40B4-BE49-F238E27FC236}">
                  <a16:creationId xmlns:a16="http://schemas.microsoft.com/office/drawing/2014/main" id="{81EFFE6D-436A-843E-30CF-1223ACC63DAC}"/>
                </a:ext>
              </a:extLst>
            </p:cNvPr>
            <p:cNvSpPr txBox="1">
              <a:spLocks/>
            </p:cNvSpPr>
            <p:nvPr/>
          </p:nvSpPr>
          <p:spPr>
            <a:xfrm>
              <a:off x="8516079" y="3164426"/>
              <a:ext cx="2547418" cy="642115"/>
            </a:xfrm>
            <a:prstGeom prst="rect">
              <a:avLst/>
            </a:prstGeom>
            <a:solidFill>
              <a:srgbClr val="EEEEEE"/>
            </a:solidFill>
            <a:ln>
              <a:solidFill>
                <a:schemeClr val="tx1"/>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20000"/>
                </a:lnSpc>
                <a:spcBef>
                  <a:spcPts val="0"/>
                </a:spcBef>
                <a:buNone/>
              </a:pPr>
              <a:r>
                <a:rPr lang="it-IT" sz="2000"/>
                <a:t>Robot State </a:t>
              </a:r>
            </a:p>
            <a:p>
              <a:pPr marL="0" indent="0" algn="ctr">
                <a:lnSpc>
                  <a:spcPct val="120000"/>
                </a:lnSpc>
                <a:spcBef>
                  <a:spcPts val="0"/>
                </a:spcBef>
                <a:buNone/>
              </a:pPr>
              <a:r>
                <a:rPr lang="it-IT" sz="2000"/>
                <a:t>(Alternate </a:t>
              </a:r>
              <a:r>
                <a:rPr lang="it-IT" sz="2000" err="1"/>
                <a:t>Gait</a:t>
              </a:r>
              <a:r>
                <a:rPr lang="it-IT" sz="2000"/>
                <a:t>) </a:t>
              </a:r>
            </a:p>
          </p:txBody>
        </p:sp>
      </p:grpSp>
      <p:grpSp>
        <p:nvGrpSpPr>
          <p:cNvPr id="11" name="Group 10">
            <a:extLst>
              <a:ext uri="{FF2B5EF4-FFF2-40B4-BE49-F238E27FC236}">
                <a16:creationId xmlns:a16="http://schemas.microsoft.com/office/drawing/2014/main" id="{A99D5864-C591-3A26-84C6-172E4C2B219C}"/>
              </a:ext>
            </a:extLst>
          </p:cNvPr>
          <p:cNvGrpSpPr/>
          <p:nvPr/>
        </p:nvGrpSpPr>
        <p:grpSpPr>
          <a:xfrm>
            <a:off x="7256614" y="827692"/>
            <a:ext cx="3251954" cy="2349567"/>
            <a:chOff x="7494189" y="866958"/>
            <a:chExt cx="2938705" cy="2215231"/>
          </a:xfrm>
        </p:grpSpPr>
        <p:pic>
          <p:nvPicPr>
            <p:cNvPr id="5" name="Picture 4" descr="Graphical user interface&#10;&#10;Description automatically generated">
              <a:extLst>
                <a:ext uri="{FF2B5EF4-FFF2-40B4-BE49-F238E27FC236}">
                  <a16:creationId xmlns:a16="http://schemas.microsoft.com/office/drawing/2014/main" id="{CF2DD289-A90B-B7B8-92EF-5D68A19F46E0}"/>
                </a:ext>
              </a:extLst>
            </p:cNvPr>
            <p:cNvPicPr>
              <a:picLocks noChangeAspect="1"/>
            </p:cNvPicPr>
            <p:nvPr/>
          </p:nvPicPr>
          <p:blipFill rotWithShape="1">
            <a:blip r:embed="rId5"/>
            <a:srcRect t="14448" b="4385"/>
            <a:stretch/>
          </p:blipFill>
          <p:spPr>
            <a:xfrm>
              <a:off x="7494189" y="883654"/>
              <a:ext cx="2938705" cy="2198535"/>
            </a:xfrm>
            <a:prstGeom prst="rect">
              <a:avLst/>
            </a:prstGeom>
          </p:spPr>
        </p:pic>
        <p:sp>
          <p:nvSpPr>
            <p:cNvPr id="20" name="Content Placeholder 5">
              <a:extLst>
                <a:ext uri="{FF2B5EF4-FFF2-40B4-BE49-F238E27FC236}">
                  <a16:creationId xmlns:a16="http://schemas.microsoft.com/office/drawing/2014/main" id="{2ACD8EA7-0A4A-2A30-38FF-223D9EF45CA2}"/>
                </a:ext>
              </a:extLst>
            </p:cNvPr>
            <p:cNvSpPr txBox="1">
              <a:spLocks/>
            </p:cNvSpPr>
            <p:nvPr/>
          </p:nvSpPr>
          <p:spPr>
            <a:xfrm>
              <a:off x="7494189" y="866958"/>
              <a:ext cx="1907131" cy="357296"/>
            </a:xfrm>
            <a:prstGeom prst="rect">
              <a:avLst/>
            </a:prstGeom>
            <a:solidFill>
              <a:srgbClr val="EEEEEE"/>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a:t>Feet </a:t>
              </a:r>
              <a:r>
                <a:rPr lang="it-IT" sz="2000" err="1"/>
                <a:t>References</a:t>
              </a:r>
              <a:endParaRPr lang="it-IT" sz="2000"/>
            </a:p>
          </p:txBody>
        </p:sp>
      </p:grpSp>
      <p:pic>
        <p:nvPicPr>
          <p:cNvPr id="24" name="Immagine 6">
            <a:extLst>
              <a:ext uri="{FF2B5EF4-FFF2-40B4-BE49-F238E27FC236}">
                <a16:creationId xmlns:a16="http://schemas.microsoft.com/office/drawing/2014/main" id="{40A61ADA-730B-B124-ADC7-A79CE55BE47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8238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34</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309203" y="458038"/>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Robot Rotation – First Version </a:t>
            </a:r>
          </a:p>
        </p:txBody>
      </p:sp>
      <p:pic>
        <p:nvPicPr>
          <p:cNvPr id="6" name="yaw_v1">
            <a:hlinkClick r:id="" action="ppaction://media"/>
            <a:extLst>
              <a:ext uri="{FF2B5EF4-FFF2-40B4-BE49-F238E27FC236}">
                <a16:creationId xmlns:a16="http://schemas.microsoft.com/office/drawing/2014/main" id="{D90B4199-A860-F369-5238-DCE5397F231A}"/>
              </a:ext>
            </a:extLst>
          </p:cNvPr>
          <p:cNvPicPr>
            <a:picLocks noChangeAspect="1"/>
          </p:cNvPicPr>
          <p:nvPr>
            <a:videoFile r:link="rId1"/>
            <p:extLst>
              <p:ext uri="{DAA4B4D4-6D71-4841-9C94-3DE7FCFB9230}">
                <p14:media xmlns:p14="http://schemas.microsoft.com/office/powerpoint/2010/main" r:embed="rId2">
                  <p14:trim st="1136"/>
                </p14:media>
              </p:ext>
            </p:extLst>
          </p:nvPr>
        </p:nvPicPr>
        <p:blipFill rotWithShape="1">
          <a:blip r:embed="rId5"/>
          <a:srcRect l="6189" t="16173" r="5445" b="6137"/>
          <a:stretch/>
        </p:blipFill>
        <p:spPr>
          <a:xfrm>
            <a:off x="1815510" y="1501606"/>
            <a:ext cx="8560980" cy="4233786"/>
          </a:xfrm>
          <a:prstGeom prst="rect">
            <a:avLst/>
          </a:prstGeom>
          <a:ln w="28575">
            <a:solidFill>
              <a:schemeClr val="tx1"/>
            </a:solidFill>
          </a:ln>
        </p:spPr>
      </p:pic>
      <p:pic>
        <p:nvPicPr>
          <p:cNvPr id="11" name="Immagine 6">
            <a:extLst>
              <a:ext uri="{FF2B5EF4-FFF2-40B4-BE49-F238E27FC236}">
                <a16:creationId xmlns:a16="http://schemas.microsoft.com/office/drawing/2014/main" id="{904302E3-EA15-602D-FA8A-11DE0D4DA7A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22787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itle 1">
            <a:extLst>
              <a:ext uri="{FF2B5EF4-FFF2-40B4-BE49-F238E27FC236}">
                <a16:creationId xmlns:a16="http://schemas.microsoft.com/office/drawing/2014/main" id="{B990D0CB-5573-EBFB-00F4-D7D197274C1A}"/>
              </a:ext>
            </a:extLst>
          </p:cNvPr>
          <p:cNvSpPr txBox="1">
            <a:spLocks/>
          </p:cNvSpPr>
          <p:nvPr/>
        </p:nvSpPr>
        <p:spPr>
          <a:xfrm>
            <a:off x="1475615" y="225385"/>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Robot Rotation – First Version </a:t>
            </a:r>
          </a:p>
        </p:txBody>
      </p:sp>
      <p:sp>
        <p:nvSpPr>
          <p:cNvPr id="4" name="Slide Number Placeholder 1">
            <a:extLst>
              <a:ext uri="{FF2B5EF4-FFF2-40B4-BE49-F238E27FC236}">
                <a16:creationId xmlns:a16="http://schemas.microsoft.com/office/drawing/2014/main" id="{1EAC7B9B-8A16-B135-74E6-017FAA448C9F}"/>
              </a:ext>
            </a:extLst>
          </p:cNvPr>
          <p:cNvSpPr>
            <a:spLocks noGrp="1"/>
          </p:cNvSpPr>
          <p:nvPr>
            <p:ph type="sldNum" sz="quarter" idx="12"/>
          </p:nvPr>
        </p:nvSpPr>
        <p:spPr>
          <a:xfrm>
            <a:off x="8610600" y="6356350"/>
            <a:ext cx="2743200" cy="365125"/>
          </a:xfrm>
        </p:spPr>
        <p:txBody>
          <a:bodyPr/>
          <a:lstStyle/>
          <a:p>
            <a:fld id="{82ABA8FE-DFE8-6641-960E-40AFDC006581}" type="slidenum">
              <a:rPr lang="it-IT" smtClean="0"/>
              <a:t>35</a:t>
            </a:fld>
            <a:endParaRPr lang="it-IT"/>
          </a:p>
        </p:txBody>
      </p:sp>
      <p:grpSp>
        <p:nvGrpSpPr>
          <p:cNvPr id="22" name="Group 21">
            <a:extLst>
              <a:ext uri="{FF2B5EF4-FFF2-40B4-BE49-F238E27FC236}">
                <a16:creationId xmlns:a16="http://schemas.microsoft.com/office/drawing/2014/main" id="{EF50FA71-1B6E-9F86-AD87-25F23A7C7918}"/>
              </a:ext>
            </a:extLst>
          </p:cNvPr>
          <p:cNvGrpSpPr/>
          <p:nvPr/>
        </p:nvGrpSpPr>
        <p:grpSpPr>
          <a:xfrm>
            <a:off x="483171" y="1360468"/>
            <a:ext cx="11047462" cy="2070476"/>
            <a:chOff x="483171" y="1360468"/>
            <a:chExt cx="11047462" cy="2070476"/>
          </a:xfrm>
        </p:grpSpPr>
        <p:sp>
          <p:nvSpPr>
            <p:cNvPr id="7" name="Isosceles Triangle 6">
              <a:extLst>
                <a:ext uri="{FF2B5EF4-FFF2-40B4-BE49-F238E27FC236}">
                  <a16:creationId xmlns:a16="http://schemas.microsoft.com/office/drawing/2014/main" id="{66B9A2EF-7712-B638-5192-BEC5BCD57709}"/>
                </a:ext>
              </a:extLst>
            </p:cNvPr>
            <p:cNvSpPr/>
            <p:nvPr/>
          </p:nvSpPr>
          <p:spPr>
            <a:xfrm>
              <a:off x="790622" y="1729296"/>
              <a:ext cx="1489273" cy="1389121"/>
            </a:xfrm>
            <a:prstGeom prst="triangle">
              <a:avLst>
                <a:gd name="adj" fmla="val 10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950C989-F1D3-9AEE-5B69-466EBDB816B4}"/>
                </a:ext>
              </a:extLst>
            </p:cNvPr>
            <p:cNvSpPr/>
            <p:nvPr/>
          </p:nvSpPr>
          <p:spPr>
            <a:xfrm>
              <a:off x="483171" y="1412749"/>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20415AC-7FE1-500E-512C-AE9E3C941F15}"/>
                </a:ext>
              </a:extLst>
            </p:cNvPr>
            <p:cNvSpPr/>
            <p:nvPr/>
          </p:nvSpPr>
          <p:spPr>
            <a:xfrm>
              <a:off x="788071" y="1726416"/>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8C93CBB-884F-3808-12BD-5B4228A6B3C7}"/>
                </a:ext>
              </a:extLst>
            </p:cNvPr>
            <p:cNvSpPr/>
            <p:nvPr/>
          </p:nvSpPr>
          <p:spPr>
            <a:xfrm>
              <a:off x="741146"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EA770FA-F1EE-F487-69D7-0043A6B172A7}"/>
                </a:ext>
              </a:extLst>
            </p:cNvPr>
            <p:cNvSpPr/>
            <p:nvPr/>
          </p:nvSpPr>
          <p:spPr>
            <a:xfrm>
              <a:off x="1106697" y="143588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F01EB40-70CB-82CF-F4CF-C37A083B965F}"/>
                </a:ext>
              </a:extLst>
            </p:cNvPr>
            <p:cNvSpPr/>
            <p:nvPr/>
          </p:nvSpPr>
          <p:spPr>
            <a:xfrm>
              <a:off x="2214162"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21CE496-4FE5-2BBA-4E07-444F9D54DE0C}"/>
                </a:ext>
              </a:extLst>
            </p:cNvPr>
            <p:cNvSpPr/>
            <p:nvPr/>
          </p:nvSpPr>
          <p:spPr>
            <a:xfrm>
              <a:off x="756143" y="307191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5964542-2814-77D5-6E82-712EDA261F3D}"/>
                </a:ext>
              </a:extLst>
            </p:cNvPr>
            <p:cNvSpPr/>
            <p:nvPr/>
          </p:nvSpPr>
          <p:spPr>
            <a:xfrm>
              <a:off x="2225507" y="307520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5E280AA-B7AD-0FCC-84A4-106DBA8F0966}"/>
                </a:ext>
              </a:extLst>
            </p:cNvPr>
            <p:cNvCxnSpPr>
              <a:cxnSpLocks/>
              <a:stCxn id="20" idx="7"/>
              <a:endCxn id="23" idx="2"/>
            </p:cNvCxnSpPr>
            <p:nvPr/>
          </p:nvCxnSpPr>
          <p:spPr>
            <a:xfrm flipV="1">
              <a:off x="819373" y="1485681"/>
              <a:ext cx="287324" cy="20512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1" name="Isosceles Triangle 30">
              <a:extLst>
                <a:ext uri="{FF2B5EF4-FFF2-40B4-BE49-F238E27FC236}">
                  <a16:creationId xmlns:a16="http://schemas.microsoft.com/office/drawing/2014/main" id="{4D157056-40CA-5547-EDCE-8528117FE879}"/>
                </a:ext>
              </a:extLst>
            </p:cNvPr>
            <p:cNvSpPr/>
            <p:nvPr/>
          </p:nvSpPr>
          <p:spPr>
            <a:xfrm>
              <a:off x="3028414" y="1502125"/>
              <a:ext cx="1489273" cy="1620734"/>
            </a:xfrm>
            <a:prstGeom prst="triangle">
              <a:avLst>
                <a:gd name="adj" fmla="val 2422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D3CF69EF-61E9-310A-B680-7D84493CD370}"/>
                </a:ext>
              </a:extLst>
            </p:cNvPr>
            <p:cNvSpPr/>
            <p:nvPr/>
          </p:nvSpPr>
          <p:spPr>
            <a:xfrm>
              <a:off x="2720963" y="1417190"/>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DD009C84-0BA7-C7F0-3272-BE4D40FE6FED}"/>
                </a:ext>
              </a:extLst>
            </p:cNvPr>
            <p:cNvSpPr/>
            <p:nvPr/>
          </p:nvSpPr>
          <p:spPr>
            <a:xfrm>
              <a:off x="3039718" y="1732215"/>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F448C385-2BA5-2A67-0834-E4F7D212CA37}"/>
                </a:ext>
              </a:extLst>
            </p:cNvPr>
            <p:cNvSpPr/>
            <p:nvPr/>
          </p:nvSpPr>
          <p:spPr>
            <a:xfrm>
              <a:off x="4681839" y="200169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5797F3B1-14A7-041A-5C0F-0199FB1B643B}"/>
                </a:ext>
              </a:extLst>
            </p:cNvPr>
            <p:cNvSpPr/>
            <p:nvPr/>
          </p:nvSpPr>
          <p:spPr>
            <a:xfrm>
              <a:off x="3344489" y="14403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43405033-DC41-9D8F-9009-9927E41F6B1D}"/>
                </a:ext>
              </a:extLst>
            </p:cNvPr>
            <p:cNvSpPr/>
            <p:nvPr/>
          </p:nvSpPr>
          <p:spPr>
            <a:xfrm>
              <a:off x="4451954" y="168065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0EBA9A15-3DD7-F969-6F51-9E1439FFD808}"/>
                </a:ext>
              </a:extLst>
            </p:cNvPr>
            <p:cNvSpPr/>
            <p:nvPr/>
          </p:nvSpPr>
          <p:spPr>
            <a:xfrm>
              <a:off x="2993935" y="30763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78716B8C-9D98-B015-E045-B0FBA6812CF7}"/>
                </a:ext>
              </a:extLst>
            </p:cNvPr>
            <p:cNvSpPr/>
            <p:nvPr/>
          </p:nvSpPr>
          <p:spPr>
            <a:xfrm>
              <a:off x="4463299" y="307964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Arrow Connector 236">
              <a:extLst>
                <a:ext uri="{FF2B5EF4-FFF2-40B4-BE49-F238E27FC236}">
                  <a16:creationId xmlns:a16="http://schemas.microsoft.com/office/drawing/2014/main" id="{DDC8D8D3-121D-6899-724F-7B3B7A4D8A4E}"/>
                </a:ext>
              </a:extLst>
            </p:cNvPr>
            <p:cNvCxnSpPr>
              <a:cxnSpLocks/>
              <a:stCxn id="233" idx="5"/>
              <a:endCxn id="230" idx="1"/>
            </p:cNvCxnSpPr>
            <p:nvPr/>
          </p:nvCxnSpPr>
          <p:spPr>
            <a:xfrm>
              <a:off x="4530181" y="1765658"/>
              <a:ext cx="165080" cy="25062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9" name="Flowchart: Summing Junction 238">
              <a:extLst>
                <a:ext uri="{FF2B5EF4-FFF2-40B4-BE49-F238E27FC236}">
                  <a16:creationId xmlns:a16="http://schemas.microsoft.com/office/drawing/2014/main" id="{30210885-6045-1787-E343-55E4B28E5C1F}"/>
                </a:ext>
              </a:extLst>
            </p:cNvPr>
            <p:cNvSpPr/>
            <p:nvPr/>
          </p:nvSpPr>
          <p:spPr>
            <a:xfrm>
              <a:off x="3721583" y="2384426"/>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2" name="Isosceles Triangle 241">
              <a:extLst>
                <a:ext uri="{FF2B5EF4-FFF2-40B4-BE49-F238E27FC236}">
                  <a16:creationId xmlns:a16="http://schemas.microsoft.com/office/drawing/2014/main" id="{54BF71C5-1CF8-99E3-27FF-CD3A5233C4D9}"/>
                </a:ext>
              </a:extLst>
            </p:cNvPr>
            <p:cNvSpPr/>
            <p:nvPr/>
          </p:nvSpPr>
          <p:spPr>
            <a:xfrm rot="6148363">
              <a:off x="5273048" y="1696140"/>
              <a:ext cx="1672875" cy="1419818"/>
            </a:xfrm>
            <a:prstGeom prst="triangle">
              <a:avLst>
                <a:gd name="adj" fmla="val 14581"/>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090CEF94-C521-B98D-8DB9-5ECA770F551B}"/>
                </a:ext>
              </a:extLst>
            </p:cNvPr>
            <p:cNvSpPr/>
            <p:nvPr/>
          </p:nvSpPr>
          <p:spPr>
            <a:xfrm>
              <a:off x="4932653" y="1360468"/>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E89B82C2-CF8A-1B57-AA2E-500B5887AB7B}"/>
                </a:ext>
              </a:extLst>
            </p:cNvPr>
            <p:cNvSpPr/>
            <p:nvPr/>
          </p:nvSpPr>
          <p:spPr>
            <a:xfrm>
              <a:off x="5255051" y="1663645"/>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7B25A2BF-F9D1-04BC-2FE0-3F1C648693E7}"/>
                </a:ext>
              </a:extLst>
            </p:cNvPr>
            <p:cNvSpPr/>
            <p:nvPr/>
          </p:nvSpPr>
          <p:spPr>
            <a:xfrm>
              <a:off x="6897339" y="1944977"/>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D3874895-3CD0-647A-05B3-79796A7740D4}"/>
                </a:ext>
              </a:extLst>
            </p:cNvPr>
            <p:cNvSpPr/>
            <p:nvPr/>
          </p:nvSpPr>
          <p:spPr>
            <a:xfrm>
              <a:off x="5556179" y="138360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3A3E7B7E-87CE-3DF9-9630-F0C224D2D105}"/>
                </a:ext>
              </a:extLst>
            </p:cNvPr>
            <p:cNvSpPr/>
            <p:nvPr/>
          </p:nvSpPr>
          <p:spPr>
            <a:xfrm>
              <a:off x="6391798" y="3220006"/>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F5065120-C5D3-9CAA-A160-0A69471634E5}"/>
                </a:ext>
              </a:extLst>
            </p:cNvPr>
            <p:cNvSpPr/>
            <p:nvPr/>
          </p:nvSpPr>
          <p:spPr>
            <a:xfrm>
              <a:off x="5205625" y="301963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5ECA5CEC-6BD7-CABF-AE8A-E4C9DC6E1DAB}"/>
                </a:ext>
              </a:extLst>
            </p:cNvPr>
            <p:cNvSpPr/>
            <p:nvPr/>
          </p:nvSpPr>
          <p:spPr>
            <a:xfrm>
              <a:off x="6674989" y="302291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4" name="Straight Arrow Connector 253">
              <a:extLst>
                <a:ext uri="{FF2B5EF4-FFF2-40B4-BE49-F238E27FC236}">
                  <a16:creationId xmlns:a16="http://schemas.microsoft.com/office/drawing/2014/main" id="{17D4E5A0-3E6E-77C1-FB56-101D31B3801B}"/>
                </a:ext>
              </a:extLst>
            </p:cNvPr>
            <p:cNvCxnSpPr>
              <a:cxnSpLocks/>
              <a:stCxn id="253" idx="3"/>
              <a:endCxn id="251" idx="7"/>
            </p:cNvCxnSpPr>
            <p:nvPr/>
          </p:nvCxnSpPr>
          <p:spPr>
            <a:xfrm flipH="1">
              <a:off x="6470025" y="3107918"/>
              <a:ext cx="218386" cy="12667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55" name="Isosceles Triangle 254">
              <a:extLst>
                <a:ext uri="{FF2B5EF4-FFF2-40B4-BE49-F238E27FC236}">
                  <a16:creationId xmlns:a16="http://schemas.microsoft.com/office/drawing/2014/main" id="{1266753B-CA81-F328-8938-240A9F6C33A5}"/>
                </a:ext>
              </a:extLst>
            </p:cNvPr>
            <p:cNvSpPr/>
            <p:nvPr/>
          </p:nvSpPr>
          <p:spPr>
            <a:xfrm rot="12135160">
              <a:off x="7490012" y="1672863"/>
              <a:ext cx="1464848" cy="1341222"/>
            </a:xfrm>
            <a:prstGeom prst="triangle">
              <a:avLst>
                <a:gd name="adj" fmla="val 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C08E4197-38A0-3AED-6CA8-86991F74A32C}"/>
                </a:ext>
              </a:extLst>
            </p:cNvPr>
            <p:cNvSpPr/>
            <p:nvPr/>
          </p:nvSpPr>
          <p:spPr>
            <a:xfrm>
              <a:off x="7141381" y="1372514"/>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A0129FDB-BC50-2F32-33DC-7AE40EDFACC6}"/>
                </a:ext>
              </a:extLst>
            </p:cNvPr>
            <p:cNvSpPr/>
            <p:nvPr/>
          </p:nvSpPr>
          <p:spPr>
            <a:xfrm>
              <a:off x="7465553" y="1688508"/>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81205A05-9FE6-4C5C-F3F1-1301A263A12F}"/>
                </a:ext>
              </a:extLst>
            </p:cNvPr>
            <p:cNvSpPr/>
            <p:nvPr/>
          </p:nvSpPr>
          <p:spPr>
            <a:xfrm>
              <a:off x="9102257" y="195702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6CB0C12-C691-103D-5D87-D4E0EAA0FF87}"/>
                </a:ext>
              </a:extLst>
            </p:cNvPr>
            <p:cNvSpPr/>
            <p:nvPr/>
          </p:nvSpPr>
          <p:spPr>
            <a:xfrm>
              <a:off x="7764907" y="13956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096B32FB-2353-6035-03AE-2CED6A26BEBE}"/>
                </a:ext>
              </a:extLst>
            </p:cNvPr>
            <p:cNvSpPr/>
            <p:nvPr/>
          </p:nvSpPr>
          <p:spPr>
            <a:xfrm>
              <a:off x="8600526" y="323205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EC3E3E0F-8EB4-9858-96C3-9AEF2C02D8EE}"/>
                </a:ext>
              </a:extLst>
            </p:cNvPr>
            <p:cNvSpPr/>
            <p:nvPr/>
          </p:nvSpPr>
          <p:spPr>
            <a:xfrm>
              <a:off x="7414353" y="303167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D2E8BBF9-153F-63DD-FE90-078AE850F6F6}"/>
                </a:ext>
              </a:extLst>
            </p:cNvPr>
            <p:cNvSpPr/>
            <p:nvPr/>
          </p:nvSpPr>
          <p:spPr>
            <a:xfrm>
              <a:off x="7181933" y="276324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8" name="Straight Arrow Connector 267">
              <a:extLst>
                <a:ext uri="{FF2B5EF4-FFF2-40B4-BE49-F238E27FC236}">
                  <a16:creationId xmlns:a16="http://schemas.microsoft.com/office/drawing/2014/main" id="{0463FFB8-0C13-61DA-AE27-367887FAE73E}"/>
                </a:ext>
              </a:extLst>
            </p:cNvPr>
            <p:cNvCxnSpPr>
              <a:cxnSpLocks/>
              <a:stCxn id="266" idx="1"/>
              <a:endCxn id="267" idx="5"/>
            </p:cNvCxnSpPr>
            <p:nvPr/>
          </p:nvCxnSpPr>
          <p:spPr>
            <a:xfrm flipH="1" flipV="1">
              <a:off x="7260160" y="2848242"/>
              <a:ext cx="167615" cy="19802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69" name="Flowchart: Summing Junction 268">
              <a:extLst>
                <a:ext uri="{FF2B5EF4-FFF2-40B4-BE49-F238E27FC236}">
                  <a16:creationId xmlns:a16="http://schemas.microsoft.com/office/drawing/2014/main" id="{1B9584B0-3547-96D8-1A15-1A6918047BA9}"/>
                </a:ext>
              </a:extLst>
            </p:cNvPr>
            <p:cNvSpPr/>
            <p:nvPr/>
          </p:nvSpPr>
          <p:spPr>
            <a:xfrm>
              <a:off x="5953012" y="2333644"/>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0" name="Flowchart: Summing Junction 269">
              <a:extLst>
                <a:ext uri="{FF2B5EF4-FFF2-40B4-BE49-F238E27FC236}">
                  <a16:creationId xmlns:a16="http://schemas.microsoft.com/office/drawing/2014/main" id="{C16D22B2-451A-C42A-BE78-38B2562E0E47}"/>
                </a:ext>
              </a:extLst>
            </p:cNvPr>
            <p:cNvSpPr/>
            <p:nvPr/>
          </p:nvSpPr>
          <p:spPr>
            <a:xfrm>
              <a:off x="1493439" y="2382859"/>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1" name="Flowchart: Summing Junction 270">
              <a:extLst>
                <a:ext uri="{FF2B5EF4-FFF2-40B4-BE49-F238E27FC236}">
                  <a16:creationId xmlns:a16="http://schemas.microsoft.com/office/drawing/2014/main" id="{9079BE74-C4E3-3D50-611A-AB93885E1D09}"/>
                </a:ext>
              </a:extLst>
            </p:cNvPr>
            <p:cNvSpPr/>
            <p:nvPr/>
          </p:nvSpPr>
          <p:spPr>
            <a:xfrm>
              <a:off x="8158606" y="2366068"/>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E61914A-FD5F-34CD-B34E-46088A9C9EBE}"/>
                </a:ext>
              </a:extLst>
            </p:cNvPr>
            <p:cNvSpPr/>
            <p:nvPr/>
          </p:nvSpPr>
          <p:spPr>
            <a:xfrm>
              <a:off x="9457993" y="1363342"/>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03DE8287-DF1E-3330-A387-EB040A8DDD69}"/>
                </a:ext>
              </a:extLst>
            </p:cNvPr>
            <p:cNvSpPr/>
            <p:nvPr/>
          </p:nvSpPr>
          <p:spPr>
            <a:xfrm rot="1402610">
              <a:off x="9767638" y="1654899"/>
              <a:ext cx="1480710" cy="1432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84AE8BFE-881F-D2ED-0F3E-5AF4A961FA8C}"/>
                </a:ext>
              </a:extLst>
            </p:cNvPr>
            <p:cNvSpPr/>
            <p:nvPr/>
          </p:nvSpPr>
          <p:spPr>
            <a:xfrm>
              <a:off x="11415059" y="195928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BB01C14B-4EB8-5BA8-3ED7-51AD3DBD1287}"/>
                </a:ext>
              </a:extLst>
            </p:cNvPr>
            <p:cNvSpPr/>
            <p:nvPr/>
          </p:nvSpPr>
          <p:spPr>
            <a:xfrm>
              <a:off x="10081519" y="138648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4CDC8C97-FEE3-A4D5-9AE5-F27306036427}"/>
                </a:ext>
              </a:extLst>
            </p:cNvPr>
            <p:cNvSpPr/>
            <p:nvPr/>
          </p:nvSpPr>
          <p:spPr>
            <a:xfrm>
              <a:off x="10879038" y="32419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7D1B55EC-7B92-AD48-D61D-DBB0AAAB0335}"/>
                </a:ext>
              </a:extLst>
            </p:cNvPr>
            <p:cNvSpPr/>
            <p:nvPr/>
          </p:nvSpPr>
          <p:spPr>
            <a:xfrm>
              <a:off x="9490925" y="270835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Flowchart: Summing Junction 278">
              <a:extLst>
                <a:ext uri="{FF2B5EF4-FFF2-40B4-BE49-F238E27FC236}">
                  <a16:creationId xmlns:a16="http://schemas.microsoft.com/office/drawing/2014/main" id="{69D5BBAC-9CEA-FA70-6132-0439DA15D988}"/>
                </a:ext>
              </a:extLst>
            </p:cNvPr>
            <p:cNvSpPr/>
            <p:nvPr/>
          </p:nvSpPr>
          <p:spPr>
            <a:xfrm>
              <a:off x="10444445" y="2323703"/>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0" name="Straight Connector 279">
              <a:extLst>
                <a:ext uri="{FF2B5EF4-FFF2-40B4-BE49-F238E27FC236}">
                  <a16:creationId xmlns:a16="http://schemas.microsoft.com/office/drawing/2014/main" id="{531A7015-204B-EA77-BD69-464DF630899C}"/>
                </a:ext>
              </a:extLst>
            </p:cNvPr>
            <p:cNvCxnSpPr>
              <a:stCxn id="19" idx="0"/>
              <a:endCxn id="19" idx="2"/>
            </p:cNvCxnSpPr>
            <p:nvPr/>
          </p:nvCxnSpPr>
          <p:spPr>
            <a:xfrm>
              <a:off x="1528426" y="1726416"/>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21F5071-7B36-7B51-14C5-71482AD60CC7}"/>
                </a:ext>
              </a:extLst>
            </p:cNvPr>
            <p:cNvCxnSpPr>
              <a:cxnSpLocks/>
              <a:stCxn id="19" idx="1"/>
              <a:endCxn id="19" idx="3"/>
            </p:cNvCxnSpPr>
            <p:nvPr/>
          </p:nvCxnSpPr>
          <p:spPr>
            <a:xfrm>
              <a:off x="788071" y="2428839"/>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CBAC44D3-B092-7C63-69A6-29C3BB8CE657}"/>
                </a:ext>
              </a:extLst>
            </p:cNvPr>
            <p:cNvCxnSpPr>
              <a:cxnSpLocks/>
              <a:stCxn id="248" idx="1"/>
              <a:endCxn id="248" idx="3"/>
            </p:cNvCxnSpPr>
            <p:nvPr/>
          </p:nvCxnSpPr>
          <p:spPr>
            <a:xfrm>
              <a:off x="5255051" y="2366068"/>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DF86594-6104-3BA8-7D20-C736E790C620}"/>
                </a:ext>
              </a:extLst>
            </p:cNvPr>
            <p:cNvCxnSpPr>
              <a:cxnSpLocks/>
              <a:stCxn id="248" idx="0"/>
              <a:endCxn id="248" idx="2"/>
            </p:cNvCxnSpPr>
            <p:nvPr/>
          </p:nvCxnSpPr>
          <p:spPr>
            <a:xfrm>
              <a:off x="5995406" y="1663645"/>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94EAA76-8FF2-A2D7-BF40-10DB688D2F3D}"/>
                </a:ext>
              </a:extLst>
            </p:cNvPr>
            <p:cNvCxnSpPr>
              <a:cxnSpLocks/>
              <a:stCxn id="226" idx="1"/>
              <a:endCxn id="226" idx="3"/>
            </p:cNvCxnSpPr>
            <p:nvPr/>
          </p:nvCxnSpPr>
          <p:spPr>
            <a:xfrm>
              <a:off x="3039718" y="2434638"/>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8977A1-A1D3-406F-22BD-DF141D8679C2}"/>
                </a:ext>
              </a:extLst>
            </p:cNvPr>
            <p:cNvCxnSpPr>
              <a:cxnSpLocks/>
              <a:stCxn id="226" idx="2"/>
              <a:endCxn id="226" idx="0"/>
            </p:cNvCxnSpPr>
            <p:nvPr/>
          </p:nvCxnSpPr>
          <p:spPr>
            <a:xfrm flipV="1">
              <a:off x="3780073" y="1732215"/>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FC2376F-A2AA-B8F0-BE11-78E4059B0A81}"/>
                </a:ext>
              </a:extLst>
            </p:cNvPr>
            <p:cNvCxnSpPr>
              <a:cxnSpLocks/>
              <a:stCxn id="274" idx="3"/>
              <a:endCxn id="274" idx="1"/>
            </p:cNvCxnSpPr>
            <p:nvPr/>
          </p:nvCxnSpPr>
          <p:spPr>
            <a:xfrm flipH="1" flipV="1">
              <a:off x="9828410" y="2077243"/>
              <a:ext cx="1359166" cy="5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E746BE03-DB26-08DF-8FF9-57CDB15EE660}"/>
                </a:ext>
              </a:extLst>
            </p:cNvPr>
            <p:cNvCxnSpPr>
              <a:cxnSpLocks/>
              <a:stCxn id="262" idx="1"/>
              <a:endCxn id="262" idx="3"/>
            </p:cNvCxnSpPr>
            <p:nvPr/>
          </p:nvCxnSpPr>
          <p:spPr>
            <a:xfrm>
              <a:off x="7465553" y="2390931"/>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4C94A3E-3880-92E5-4FD0-8893E815482C}"/>
                </a:ext>
              </a:extLst>
            </p:cNvPr>
            <p:cNvCxnSpPr>
              <a:cxnSpLocks/>
              <a:stCxn id="262" idx="0"/>
              <a:endCxn id="262" idx="2"/>
            </p:cNvCxnSpPr>
            <p:nvPr/>
          </p:nvCxnSpPr>
          <p:spPr>
            <a:xfrm>
              <a:off x="8205908" y="1688508"/>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ACD09EA-5D3C-68A4-3C4E-E99BEBD48055}"/>
                </a:ext>
              </a:extLst>
            </p:cNvPr>
            <p:cNvCxnSpPr>
              <a:cxnSpLocks/>
              <a:stCxn id="274" idx="2"/>
              <a:endCxn id="274" idx="0"/>
            </p:cNvCxnSpPr>
            <p:nvPr/>
          </p:nvCxnSpPr>
          <p:spPr>
            <a:xfrm flipV="1">
              <a:off x="10223861" y="1713680"/>
              <a:ext cx="568264" cy="131463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15BCA45E-F6AC-D6BD-5B9E-B24C7A7331CE}"/>
              </a:ext>
            </a:extLst>
          </p:cNvPr>
          <p:cNvGrpSpPr/>
          <p:nvPr/>
        </p:nvGrpSpPr>
        <p:grpSpPr>
          <a:xfrm>
            <a:off x="6502366" y="3465903"/>
            <a:ext cx="4289759" cy="3352413"/>
            <a:chOff x="6502366" y="3465903"/>
            <a:chExt cx="4289759" cy="3352413"/>
          </a:xfrm>
        </p:grpSpPr>
        <p:pic>
          <p:nvPicPr>
            <p:cNvPr id="27" name="Picture 26" descr="Graphical user interface&#10;&#10;Description automatically generated">
              <a:extLst>
                <a:ext uri="{FF2B5EF4-FFF2-40B4-BE49-F238E27FC236}">
                  <a16:creationId xmlns:a16="http://schemas.microsoft.com/office/drawing/2014/main" id="{ADF17DA4-9151-50F3-56AE-C30323CAEF38}"/>
                </a:ext>
              </a:extLst>
            </p:cNvPr>
            <p:cNvPicPr>
              <a:picLocks noChangeAspect="1"/>
            </p:cNvPicPr>
            <p:nvPr/>
          </p:nvPicPr>
          <p:blipFill rotWithShape="1">
            <a:blip r:embed="rId3"/>
            <a:srcRect t="16833" b="5389"/>
            <a:stretch/>
          </p:blipFill>
          <p:spPr>
            <a:xfrm>
              <a:off x="6502366" y="3688804"/>
              <a:ext cx="4289759" cy="3129512"/>
            </a:xfrm>
            <a:prstGeom prst="rect">
              <a:avLst/>
            </a:prstGeom>
          </p:spPr>
        </p:pic>
        <p:sp>
          <p:nvSpPr>
            <p:cNvPr id="67" name="Content Placeholder 5">
              <a:extLst>
                <a:ext uri="{FF2B5EF4-FFF2-40B4-BE49-F238E27FC236}">
                  <a16:creationId xmlns:a16="http://schemas.microsoft.com/office/drawing/2014/main" id="{D7CCE141-E8F0-B9B8-D48F-88C550732323}"/>
                </a:ext>
              </a:extLst>
            </p:cNvPr>
            <p:cNvSpPr txBox="1">
              <a:spLocks/>
            </p:cNvSpPr>
            <p:nvPr/>
          </p:nvSpPr>
          <p:spPr>
            <a:xfrm>
              <a:off x="6735761" y="3465903"/>
              <a:ext cx="2072640" cy="365125"/>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a:t>Robot State</a:t>
              </a:r>
            </a:p>
          </p:txBody>
        </p:sp>
      </p:grpSp>
      <p:pic>
        <p:nvPicPr>
          <p:cNvPr id="35" name="Immagine 6">
            <a:extLst>
              <a:ext uri="{FF2B5EF4-FFF2-40B4-BE49-F238E27FC236}">
                <a16:creationId xmlns:a16="http://schemas.microsoft.com/office/drawing/2014/main" id="{E11284FA-64D1-4A22-A445-A95D1AA4137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642014" y="6295950"/>
            <a:ext cx="476006" cy="485923"/>
          </a:xfrm>
          <a:prstGeom prst="rect">
            <a:avLst/>
          </a:prstGeom>
          <a:ln>
            <a:noFill/>
          </a:ln>
          <a:effectLst/>
        </p:spPr>
      </p:pic>
      <p:grpSp>
        <p:nvGrpSpPr>
          <p:cNvPr id="25" name="Group 24">
            <a:extLst>
              <a:ext uri="{FF2B5EF4-FFF2-40B4-BE49-F238E27FC236}">
                <a16:creationId xmlns:a16="http://schemas.microsoft.com/office/drawing/2014/main" id="{1466D6E8-0AE8-513E-D0A3-892D24D09FAA}"/>
              </a:ext>
            </a:extLst>
          </p:cNvPr>
          <p:cNvGrpSpPr/>
          <p:nvPr/>
        </p:nvGrpSpPr>
        <p:grpSpPr>
          <a:xfrm>
            <a:off x="990787" y="3538258"/>
            <a:ext cx="4306487" cy="3273202"/>
            <a:chOff x="990787" y="3538258"/>
            <a:chExt cx="4306487" cy="3273202"/>
          </a:xfrm>
        </p:grpSpPr>
        <p:pic>
          <p:nvPicPr>
            <p:cNvPr id="24" name="Picture 23" descr="Graphical user interface&#10;&#10;Description automatically generated">
              <a:extLst>
                <a:ext uri="{FF2B5EF4-FFF2-40B4-BE49-F238E27FC236}">
                  <a16:creationId xmlns:a16="http://schemas.microsoft.com/office/drawing/2014/main" id="{4473A4E5-25F4-995A-78C2-69FFB7C8FE39}"/>
                </a:ext>
              </a:extLst>
            </p:cNvPr>
            <p:cNvPicPr>
              <a:picLocks noChangeAspect="1"/>
            </p:cNvPicPr>
            <p:nvPr/>
          </p:nvPicPr>
          <p:blipFill rotWithShape="1">
            <a:blip r:embed="rId6"/>
            <a:srcRect t="16278" b="4715"/>
            <a:stretch/>
          </p:blipFill>
          <p:spPr>
            <a:xfrm>
              <a:off x="990787" y="3675447"/>
              <a:ext cx="4306487" cy="3136013"/>
            </a:xfrm>
            <a:prstGeom prst="rect">
              <a:avLst/>
            </a:prstGeom>
          </p:spPr>
        </p:pic>
        <p:sp>
          <p:nvSpPr>
            <p:cNvPr id="69" name="Content Placeholder 5">
              <a:extLst>
                <a:ext uri="{FF2B5EF4-FFF2-40B4-BE49-F238E27FC236}">
                  <a16:creationId xmlns:a16="http://schemas.microsoft.com/office/drawing/2014/main" id="{7373B7AA-F1C0-A3C6-10FF-D01E607380DB}"/>
                </a:ext>
              </a:extLst>
            </p:cNvPr>
            <p:cNvSpPr txBox="1">
              <a:spLocks/>
            </p:cNvSpPr>
            <p:nvPr/>
          </p:nvSpPr>
          <p:spPr>
            <a:xfrm>
              <a:off x="1631793" y="3538258"/>
              <a:ext cx="1907131"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a:t>Feet </a:t>
              </a:r>
              <a:r>
                <a:rPr lang="it-IT" sz="2000" err="1"/>
                <a:t>References</a:t>
              </a:r>
              <a:endParaRPr lang="it-IT" sz="2000"/>
            </a:p>
          </p:txBody>
        </p:sp>
      </p:grpSp>
    </p:spTree>
    <p:extLst>
      <p:ext uri="{BB962C8B-B14F-4D97-AF65-F5344CB8AC3E}">
        <p14:creationId xmlns:p14="http://schemas.microsoft.com/office/powerpoint/2010/main" val="11156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36</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524000" y="475048"/>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Robot Rotation – Second Version </a:t>
            </a:r>
          </a:p>
        </p:txBody>
      </p:sp>
      <p:pic>
        <p:nvPicPr>
          <p:cNvPr id="3" name="yaw_v2">
            <a:hlinkClick r:id="" action="ppaction://media"/>
            <a:extLst>
              <a:ext uri="{FF2B5EF4-FFF2-40B4-BE49-F238E27FC236}">
                <a16:creationId xmlns:a16="http://schemas.microsoft.com/office/drawing/2014/main" id="{ECFE844D-82EF-0437-E4AF-A8E86D79A0F7}"/>
              </a:ext>
            </a:extLst>
          </p:cNvPr>
          <p:cNvPicPr>
            <a:picLocks noChangeAspect="1"/>
          </p:cNvPicPr>
          <p:nvPr>
            <a:videoFile r:link="rId1"/>
            <p:extLst>
              <p:ext uri="{DAA4B4D4-6D71-4841-9C94-3DE7FCFB9230}">
                <p14:media xmlns:p14="http://schemas.microsoft.com/office/powerpoint/2010/main" r:embed="rId2">
                  <p14:trim st="1104"/>
                </p14:media>
              </p:ext>
            </p:extLst>
          </p:nvPr>
        </p:nvPicPr>
        <p:blipFill rotWithShape="1">
          <a:blip r:embed="rId5"/>
          <a:srcRect l="6985" t="14648" r="6777" b="6137"/>
          <a:stretch/>
        </p:blipFill>
        <p:spPr>
          <a:xfrm>
            <a:off x="1961926" y="1721693"/>
            <a:ext cx="8268147" cy="4272001"/>
          </a:xfrm>
          <a:prstGeom prst="rect">
            <a:avLst/>
          </a:prstGeom>
          <a:ln w="28575">
            <a:solidFill>
              <a:schemeClr val="tx1"/>
            </a:solidFill>
          </a:ln>
        </p:spPr>
      </p:pic>
      <p:pic>
        <p:nvPicPr>
          <p:cNvPr id="8" name="Immagine 6">
            <a:extLst>
              <a:ext uri="{FF2B5EF4-FFF2-40B4-BE49-F238E27FC236}">
                <a16:creationId xmlns:a16="http://schemas.microsoft.com/office/drawing/2014/main" id="{B4E92FE3-45E1-CBAA-140C-C6288A30649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9833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37</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524000" y="219053"/>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Robot Rotation – Second Version </a:t>
            </a:r>
          </a:p>
        </p:txBody>
      </p:sp>
      <p:grpSp>
        <p:nvGrpSpPr>
          <p:cNvPr id="4" name="Group 3">
            <a:extLst>
              <a:ext uri="{FF2B5EF4-FFF2-40B4-BE49-F238E27FC236}">
                <a16:creationId xmlns:a16="http://schemas.microsoft.com/office/drawing/2014/main" id="{8238627D-B4B6-24AC-E2D0-EE9E2569DF59}"/>
              </a:ext>
            </a:extLst>
          </p:cNvPr>
          <p:cNvGrpSpPr/>
          <p:nvPr/>
        </p:nvGrpSpPr>
        <p:grpSpPr>
          <a:xfrm>
            <a:off x="483171" y="1360468"/>
            <a:ext cx="11047462" cy="2070476"/>
            <a:chOff x="483171" y="1360468"/>
            <a:chExt cx="11047462" cy="2070476"/>
          </a:xfrm>
        </p:grpSpPr>
        <p:sp>
          <p:nvSpPr>
            <p:cNvPr id="124" name="Isosceles Triangle 123">
              <a:extLst>
                <a:ext uri="{FF2B5EF4-FFF2-40B4-BE49-F238E27FC236}">
                  <a16:creationId xmlns:a16="http://schemas.microsoft.com/office/drawing/2014/main" id="{5FB00866-F389-41C7-A2B2-C8A9D9549C3E}"/>
                </a:ext>
              </a:extLst>
            </p:cNvPr>
            <p:cNvSpPr/>
            <p:nvPr/>
          </p:nvSpPr>
          <p:spPr>
            <a:xfrm>
              <a:off x="790622" y="1729296"/>
              <a:ext cx="1489273" cy="1389121"/>
            </a:xfrm>
            <a:prstGeom prst="triangle">
              <a:avLst>
                <a:gd name="adj" fmla="val 10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DAE139C-CEF5-61AE-CEDC-1633557CF940}"/>
                </a:ext>
              </a:extLst>
            </p:cNvPr>
            <p:cNvSpPr/>
            <p:nvPr/>
          </p:nvSpPr>
          <p:spPr>
            <a:xfrm>
              <a:off x="483171" y="1412749"/>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314F61-14C2-1C8C-FE50-F5E7BE213417}"/>
                </a:ext>
              </a:extLst>
            </p:cNvPr>
            <p:cNvSpPr/>
            <p:nvPr/>
          </p:nvSpPr>
          <p:spPr>
            <a:xfrm>
              <a:off x="984523" y="1881021"/>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95C7590-2D7D-A565-B931-78617CE9FA4D}"/>
                </a:ext>
              </a:extLst>
            </p:cNvPr>
            <p:cNvSpPr/>
            <p:nvPr/>
          </p:nvSpPr>
          <p:spPr>
            <a:xfrm>
              <a:off x="741146"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ACF8A3-4AD5-5138-6A80-12704BF0FCA8}"/>
                </a:ext>
              </a:extLst>
            </p:cNvPr>
            <p:cNvSpPr/>
            <p:nvPr/>
          </p:nvSpPr>
          <p:spPr>
            <a:xfrm>
              <a:off x="1106697" y="143588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647DEE-4661-A475-0235-F4850D40E5F5}"/>
                </a:ext>
              </a:extLst>
            </p:cNvPr>
            <p:cNvSpPr/>
            <p:nvPr/>
          </p:nvSpPr>
          <p:spPr>
            <a:xfrm>
              <a:off x="2214162"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2151843-2356-4341-A33E-44AD657DDF16}"/>
                </a:ext>
              </a:extLst>
            </p:cNvPr>
            <p:cNvSpPr/>
            <p:nvPr/>
          </p:nvSpPr>
          <p:spPr>
            <a:xfrm>
              <a:off x="756143" y="307191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820BFB-F082-8D9E-4259-61EC3C2DC5F0}"/>
                </a:ext>
              </a:extLst>
            </p:cNvPr>
            <p:cNvSpPr/>
            <p:nvPr/>
          </p:nvSpPr>
          <p:spPr>
            <a:xfrm>
              <a:off x="2225507" y="307520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FF4C900-D9CA-28CF-8867-FA0C29F615D1}"/>
                </a:ext>
              </a:extLst>
            </p:cNvPr>
            <p:cNvCxnSpPr>
              <a:cxnSpLocks/>
              <a:stCxn id="5" idx="7"/>
              <a:endCxn id="8" idx="2"/>
            </p:cNvCxnSpPr>
            <p:nvPr/>
          </p:nvCxnSpPr>
          <p:spPr>
            <a:xfrm flipV="1">
              <a:off x="819373" y="1485681"/>
              <a:ext cx="287324" cy="20512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79" name="Straight Arrow Connector 78">
              <a:extLst>
                <a:ext uri="{FF2B5EF4-FFF2-40B4-BE49-F238E27FC236}">
                  <a16:creationId xmlns:a16="http://schemas.microsoft.com/office/drawing/2014/main" id="{F4C7EE46-2599-48A0-8D46-F4F52D0986DB}"/>
                </a:ext>
              </a:extLst>
            </p:cNvPr>
            <p:cNvCxnSpPr>
              <a:cxnSpLocks/>
              <a:stCxn id="124" idx="1"/>
              <a:endCxn id="126" idx="1"/>
            </p:cNvCxnSpPr>
            <p:nvPr/>
          </p:nvCxnSpPr>
          <p:spPr>
            <a:xfrm>
              <a:off x="1535259" y="2423857"/>
              <a:ext cx="169707" cy="1326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6" name="Flowchart: Summing Junction 125">
              <a:extLst>
                <a:ext uri="{FF2B5EF4-FFF2-40B4-BE49-F238E27FC236}">
                  <a16:creationId xmlns:a16="http://schemas.microsoft.com/office/drawing/2014/main" id="{33E0C373-05B7-419F-DFEF-B26157A19FB8}"/>
                </a:ext>
              </a:extLst>
            </p:cNvPr>
            <p:cNvSpPr/>
            <p:nvPr/>
          </p:nvSpPr>
          <p:spPr>
            <a:xfrm>
              <a:off x="1691112" y="2544116"/>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1" name="Isosceles Triangle 130">
              <a:extLst>
                <a:ext uri="{FF2B5EF4-FFF2-40B4-BE49-F238E27FC236}">
                  <a16:creationId xmlns:a16="http://schemas.microsoft.com/office/drawing/2014/main" id="{8F4FE609-0B85-A387-E34E-E4B40A4601B7}"/>
                </a:ext>
              </a:extLst>
            </p:cNvPr>
            <p:cNvSpPr/>
            <p:nvPr/>
          </p:nvSpPr>
          <p:spPr>
            <a:xfrm>
              <a:off x="3028414" y="1502125"/>
              <a:ext cx="1489273" cy="1620734"/>
            </a:xfrm>
            <a:prstGeom prst="triangle">
              <a:avLst>
                <a:gd name="adj" fmla="val 2422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43FFD6-6508-D86A-77C7-6010F0C76EA8}"/>
                </a:ext>
              </a:extLst>
            </p:cNvPr>
            <p:cNvSpPr/>
            <p:nvPr/>
          </p:nvSpPr>
          <p:spPr>
            <a:xfrm>
              <a:off x="2720963" y="1417190"/>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545E201-496D-D680-6B9B-26A4DC6E9D62}"/>
                </a:ext>
              </a:extLst>
            </p:cNvPr>
            <p:cNvSpPr/>
            <p:nvPr/>
          </p:nvSpPr>
          <p:spPr>
            <a:xfrm>
              <a:off x="2851250" y="1902405"/>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F1B0E2E-3D22-7AB8-B6CE-94892081588F}"/>
                </a:ext>
              </a:extLst>
            </p:cNvPr>
            <p:cNvSpPr/>
            <p:nvPr/>
          </p:nvSpPr>
          <p:spPr>
            <a:xfrm>
              <a:off x="4681839" y="200169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A9DC978-77ED-0404-8160-1CA8C92E02C2}"/>
                </a:ext>
              </a:extLst>
            </p:cNvPr>
            <p:cNvSpPr/>
            <p:nvPr/>
          </p:nvSpPr>
          <p:spPr>
            <a:xfrm>
              <a:off x="3344489" y="14403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A939676-296C-49D1-5091-8B71BF197608}"/>
                </a:ext>
              </a:extLst>
            </p:cNvPr>
            <p:cNvSpPr/>
            <p:nvPr/>
          </p:nvSpPr>
          <p:spPr>
            <a:xfrm>
              <a:off x="4451954" y="168065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5880D29-AE3C-08B5-F11C-F7627341140E}"/>
                </a:ext>
              </a:extLst>
            </p:cNvPr>
            <p:cNvSpPr/>
            <p:nvPr/>
          </p:nvSpPr>
          <p:spPr>
            <a:xfrm>
              <a:off x="2993935" y="30763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E1A6F8F0-9465-155E-B074-2ED7E41198B2}"/>
                </a:ext>
              </a:extLst>
            </p:cNvPr>
            <p:cNvSpPr/>
            <p:nvPr/>
          </p:nvSpPr>
          <p:spPr>
            <a:xfrm>
              <a:off x="4463299" y="307964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6213184D-A548-5036-3406-454C13291B85}"/>
                </a:ext>
              </a:extLst>
            </p:cNvPr>
            <p:cNvCxnSpPr>
              <a:cxnSpLocks/>
              <a:stCxn id="136" idx="5"/>
              <a:endCxn id="134" idx="1"/>
            </p:cNvCxnSpPr>
            <p:nvPr/>
          </p:nvCxnSpPr>
          <p:spPr>
            <a:xfrm>
              <a:off x="4530181" y="1765658"/>
              <a:ext cx="165080" cy="25062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43" name="Flowchart: Summing Junction 142">
              <a:extLst>
                <a:ext uri="{FF2B5EF4-FFF2-40B4-BE49-F238E27FC236}">
                  <a16:creationId xmlns:a16="http://schemas.microsoft.com/office/drawing/2014/main" id="{76F6DAE3-D4F7-E551-6EA9-A7AA5B517487}"/>
                </a:ext>
              </a:extLst>
            </p:cNvPr>
            <p:cNvSpPr/>
            <p:nvPr/>
          </p:nvSpPr>
          <p:spPr>
            <a:xfrm>
              <a:off x="3917572" y="2561416"/>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4" name="Flowchart: Summing Junction 143">
              <a:extLst>
                <a:ext uri="{FF2B5EF4-FFF2-40B4-BE49-F238E27FC236}">
                  <a16:creationId xmlns:a16="http://schemas.microsoft.com/office/drawing/2014/main" id="{28DEEFC9-051B-2817-FD4D-3BA93FAB4980}"/>
                </a:ext>
              </a:extLst>
            </p:cNvPr>
            <p:cNvSpPr/>
            <p:nvPr/>
          </p:nvSpPr>
          <p:spPr>
            <a:xfrm>
              <a:off x="3557304" y="2561298"/>
              <a:ext cx="89976" cy="84731"/>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D8546296-6158-9ADC-9946-DD6472432C94}"/>
                </a:ext>
              </a:extLst>
            </p:cNvPr>
            <p:cNvCxnSpPr>
              <a:cxnSpLocks/>
              <a:stCxn id="143" idx="2"/>
              <a:endCxn id="144" idx="6"/>
            </p:cNvCxnSpPr>
            <p:nvPr/>
          </p:nvCxnSpPr>
          <p:spPr>
            <a:xfrm flipH="1" flipV="1">
              <a:off x="3647280" y="2603664"/>
              <a:ext cx="270292" cy="11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1" name="Isosceles Triangle 160">
              <a:extLst>
                <a:ext uri="{FF2B5EF4-FFF2-40B4-BE49-F238E27FC236}">
                  <a16:creationId xmlns:a16="http://schemas.microsoft.com/office/drawing/2014/main" id="{B0B50E34-8ADF-511B-4C6D-54319B66BDAB}"/>
                </a:ext>
              </a:extLst>
            </p:cNvPr>
            <p:cNvSpPr/>
            <p:nvPr/>
          </p:nvSpPr>
          <p:spPr>
            <a:xfrm rot="6148363">
              <a:off x="5273048" y="1696140"/>
              <a:ext cx="1672875" cy="1419818"/>
            </a:xfrm>
            <a:prstGeom prst="triangle">
              <a:avLst>
                <a:gd name="adj" fmla="val 14581"/>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F5E2E98D-5C96-4B18-1DFD-62E2C33F6A1A}"/>
                </a:ext>
              </a:extLst>
            </p:cNvPr>
            <p:cNvSpPr/>
            <p:nvPr/>
          </p:nvSpPr>
          <p:spPr>
            <a:xfrm>
              <a:off x="4932653" y="1360468"/>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DCCE21A-33FD-65DA-A970-8499EF99AC62}"/>
                </a:ext>
              </a:extLst>
            </p:cNvPr>
            <p:cNvSpPr/>
            <p:nvPr/>
          </p:nvSpPr>
          <p:spPr>
            <a:xfrm>
              <a:off x="5064571" y="1488046"/>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FE1D23B-90EF-CE91-A458-B402F80E53F9}"/>
                </a:ext>
              </a:extLst>
            </p:cNvPr>
            <p:cNvSpPr/>
            <p:nvPr/>
          </p:nvSpPr>
          <p:spPr>
            <a:xfrm>
              <a:off x="6897339" y="1944977"/>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BF82A625-F57C-F6C0-1235-D6D8FDA00F7A}"/>
                </a:ext>
              </a:extLst>
            </p:cNvPr>
            <p:cNvSpPr/>
            <p:nvPr/>
          </p:nvSpPr>
          <p:spPr>
            <a:xfrm>
              <a:off x="5556179" y="138360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53133724-2936-22DC-A648-79A9DC7A37A0}"/>
                </a:ext>
              </a:extLst>
            </p:cNvPr>
            <p:cNvSpPr/>
            <p:nvPr/>
          </p:nvSpPr>
          <p:spPr>
            <a:xfrm>
              <a:off x="6391798" y="3220006"/>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BBF7CBC-8E6A-A6F0-34AD-1D1877FBBF1E}"/>
                </a:ext>
              </a:extLst>
            </p:cNvPr>
            <p:cNvSpPr/>
            <p:nvPr/>
          </p:nvSpPr>
          <p:spPr>
            <a:xfrm>
              <a:off x="5205625" y="301963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CE6BB11-6AE7-7B0C-CE20-5A623A504649}"/>
                </a:ext>
              </a:extLst>
            </p:cNvPr>
            <p:cNvSpPr/>
            <p:nvPr/>
          </p:nvSpPr>
          <p:spPr>
            <a:xfrm>
              <a:off x="6674989" y="302291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Arrow Connector 168">
              <a:extLst>
                <a:ext uri="{FF2B5EF4-FFF2-40B4-BE49-F238E27FC236}">
                  <a16:creationId xmlns:a16="http://schemas.microsoft.com/office/drawing/2014/main" id="{55612562-0AD0-36E0-FAE1-A6199CA50086}"/>
                </a:ext>
              </a:extLst>
            </p:cNvPr>
            <p:cNvCxnSpPr>
              <a:cxnSpLocks/>
              <a:stCxn id="168" idx="3"/>
              <a:endCxn id="166" idx="7"/>
            </p:cNvCxnSpPr>
            <p:nvPr/>
          </p:nvCxnSpPr>
          <p:spPr>
            <a:xfrm flipH="1">
              <a:off x="6470025" y="3107918"/>
              <a:ext cx="218386" cy="12667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71" name="Flowchart: Summing Junction 170">
              <a:extLst>
                <a:ext uri="{FF2B5EF4-FFF2-40B4-BE49-F238E27FC236}">
                  <a16:creationId xmlns:a16="http://schemas.microsoft.com/office/drawing/2014/main" id="{C56EE95C-42C8-71F1-F729-EDF554D4837D}"/>
                </a:ext>
              </a:extLst>
            </p:cNvPr>
            <p:cNvSpPr/>
            <p:nvPr/>
          </p:nvSpPr>
          <p:spPr>
            <a:xfrm>
              <a:off x="5763106" y="2515048"/>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73" name="Straight Arrow Connector 172">
              <a:extLst>
                <a:ext uri="{FF2B5EF4-FFF2-40B4-BE49-F238E27FC236}">
                  <a16:creationId xmlns:a16="http://schemas.microsoft.com/office/drawing/2014/main" id="{B459F032-B683-F717-A6E0-8A205F3E1E04}"/>
                </a:ext>
              </a:extLst>
            </p:cNvPr>
            <p:cNvCxnSpPr>
              <a:cxnSpLocks/>
              <a:stCxn id="171" idx="0"/>
              <a:endCxn id="210" idx="4"/>
            </p:cNvCxnSpPr>
            <p:nvPr/>
          </p:nvCxnSpPr>
          <p:spPr>
            <a:xfrm flipH="1" flipV="1">
              <a:off x="5804927" y="2224445"/>
              <a:ext cx="5481" cy="29060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85" name="Isosceles Triangle 184">
              <a:extLst>
                <a:ext uri="{FF2B5EF4-FFF2-40B4-BE49-F238E27FC236}">
                  <a16:creationId xmlns:a16="http://schemas.microsoft.com/office/drawing/2014/main" id="{AB865ED4-C286-C831-5A96-088075590531}"/>
                </a:ext>
              </a:extLst>
            </p:cNvPr>
            <p:cNvSpPr/>
            <p:nvPr/>
          </p:nvSpPr>
          <p:spPr>
            <a:xfrm rot="12135160">
              <a:off x="7490012" y="1672863"/>
              <a:ext cx="1464848" cy="1341222"/>
            </a:xfrm>
            <a:prstGeom prst="triangle">
              <a:avLst>
                <a:gd name="adj" fmla="val 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F4DEC08-9899-C349-9170-3530E628D333}"/>
                </a:ext>
              </a:extLst>
            </p:cNvPr>
            <p:cNvSpPr/>
            <p:nvPr/>
          </p:nvSpPr>
          <p:spPr>
            <a:xfrm>
              <a:off x="7141381" y="1372514"/>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F3538B2A-F139-FB27-78B0-0C81EA004D7E}"/>
                </a:ext>
              </a:extLst>
            </p:cNvPr>
            <p:cNvSpPr/>
            <p:nvPr/>
          </p:nvSpPr>
          <p:spPr>
            <a:xfrm>
              <a:off x="7648359" y="1493149"/>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2E14303B-15EB-F62B-ABCF-C828B3EAF6D3}"/>
                </a:ext>
              </a:extLst>
            </p:cNvPr>
            <p:cNvSpPr/>
            <p:nvPr/>
          </p:nvSpPr>
          <p:spPr>
            <a:xfrm>
              <a:off x="9102257" y="195702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0720B47-1432-05FB-F886-D7202F94D7D9}"/>
                </a:ext>
              </a:extLst>
            </p:cNvPr>
            <p:cNvSpPr/>
            <p:nvPr/>
          </p:nvSpPr>
          <p:spPr>
            <a:xfrm>
              <a:off x="7764907" y="13956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EE24F598-609D-3213-08BC-ECB76D7994C0}"/>
                </a:ext>
              </a:extLst>
            </p:cNvPr>
            <p:cNvSpPr/>
            <p:nvPr/>
          </p:nvSpPr>
          <p:spPr>
            <a:xfrm>
              <a:off x="8600526" y="323205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7B6CADC-CE12-DFC0-0E82-5481CE332EDB}"/>
                </a:ext>
              </a:extLst>
            </p:cNvPr>
            <p:cNvSpPr/>
            <p:nvPr/>
          </p:nvSpPr>
          <p:spPr>
            <a:xfrm>
              <a:off x="7414353" y="303167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362E3D2C-5CA8-465B-24DF-456F8075EAB4}"/>
                </a:ext>
              </a:extLst>
            </p:cNvPr>
            <p:cNvSpPr/>
            <p:nvPr/>
          </p:nvSpPr>
          <p:spPr>
            <a:xfrm>
              <a:off x="7181933" y="276324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Arrow Connector 192">
              <a:extLst>
                <a:ext uri="{FF2B5EF4-FFF2-40B4-BE49-F238E27FC236}">
                  <a16:creationId xmlns:a16="http://schemas.microsoft.com/office/drawing/2014/main" id="{59FA3831-D8C6-2588-A642-75998949540E}"/>
                </a:ext>
              </a:extLst>
            </p:cNvPr>
            <p:cNvCxnSpPr>
              <a:cxnSpLocks/>
              <a:stCxn id="191" idx="1"/>
              <a:endCxn id="192" idx="5"/>
            </p:cNvCxnSpPr>
            <p:nvPr/>
          </p:nvCxnSpPr>
          <p:spPr>
            <a:xfrm flipH="1" flipV="1">
              <a:off x="7260160" y="2848242"/>
              <a:ext cx="167615" cy="19802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5" name="Flowchart: Summing Junction 194">
              <a:extLst>
                <a:ext uri="{FF2B5EF4-FFF2-40B4-BE49-F238E27FC236}">
                  <a16:creationId xmlns:a16="http://schemas.microsoft.com/office/drawing/2014/main" id="{A906D57A-BB8B-610B-FABC-31475D58970C}"/>
                </a:ext>
              </a:extLst>
            </p:cNvPr>
            <p:cNvSpPr/>
            <p:nvPr/>
          </p:nvSpPr>
          <p:spPr>
            <a:xfrm>
              <a:off x="7977283" y="2148982"/>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7" name="Straight Arrow Connector 196">
              <a:extLst>
                <a:ext uri="{FF2B5EF4-FFF2-40B4-BE49-F238E27FC236}">
                  <a16:creationId xmlns:a16="http://schemas.microsoft.com/office/drawing/2014/main" id="{E3E73708-53EB-B3B6-BDA8-B8781AA12AC8}"/>
                </a:ext>
              </a:extLst>
            </p:cNvPr>
            <p:cNvCxnSpPr>
              <a:cxnSpLocks/>
              <a:stCxn id="195" idx="6"/>
              <a:endCxn id="215" idx="2"/>
            </p:cNvCxnSpPr>
            <p:nvPr/>
          </p:nvCxnSpPr>
          <p:spPr>
            <a:xfrm flipV="1">
              <a:off x="8071886" y="2185767"/>
              <a:ext cx="275261" cy="55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10" name="Flowchart: Summing Junction 209">
              <a:extLst>
                <a:ext uri="{FF2B5EF4-FFF2-40B4-BE49-F238E27FC236}">
                  <a16:creationId xmlns:a16="http://schemas.microsoft.com/office/drawing/2014/main" id="{E6CAFBC5-B10C-4329-5324-E861BF8D0B34}"/>
                </a:ext>
              </a:extLst>
            </p:cNvPr>
            <p:cNvSpPr/>
            <p:nvPr/>
          </p:nvSpPr>
          <p:spPr>
            <a:xfrm>
              <a:off x="5757625" y="2139715"/>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3" name="Flowchart: Summing Junction 212">
              <a:extLst>
                <a:ext uri="{FF2B5EF4-FFF2-40B4-BE49-F238E27FC236}">
                  <a16:creationId xmlns:a16="http://schemas.microsoft.com/office/drawing/2014/main" id="{487877DF-8573-6878-8F0E-DD89586356C3}"/>
                </a:ext>
              </a:extLst>
            </p:cNvPr>
            <p:cNvSpPr/>
            <p:nvPr/>
          </p:nvSpPr>
          <p:spPr>
            <a:xfrm>
              <a:off x="1493439" y="2382859"/>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5" name="Flowchart: Summing Junction 214">
              <a:extLst>
                <a:ext uri="{FF2B5EF4-FFF2-40B4-BE49-F238E27FC236}">
                  <a16:creationId xmlns:a16="http://schemas.microsoft.com/office/drawing/2014/main" id="{4230A6D6-5D14-F2BA-A573-B8B41C2CB2DB}"/>
                </a:ext>
              </a:extLst>
            </p:cNvPr>
            <p:cNvSpPr/>
            <p:nvPr/>
          </p:nvSpPr>
          <p:spPr>
            <a:xfrm>
              <a:off x="8347147" y="2143402"/>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732D31-5B2F-D8E4-B3BB-C3247DD8F193}"/>
                </a:ext>
              </a:extLst>
            </p:cNvPr>
            <p:cNvSpPr/>
            <p:nvPr/>
          </p:nvSpPr>
          <p:spPr>
            <a:xfrm>
              <a:off x="9457993" y="1363342"/>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C95F0014-F998-99FA-243A-4AFBBCEACF55}"/>
                </a:ext>
              </a:extLst>
            </p:cNvPr>
            <p:cNvSpPr/>
            <p:nvPr/>
          </p:nvSpPr>
          <p:spPr>
            <a:xfrm rot="1402610">
              <a:off x="9767638" y="1654899"/>
              <a:ext cx="1480710" cy="1432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3B591F8-1648-0158-C638-8BAD8F287FFD}"/>
                </a:ext>
              </a:extLst>
            </p:cNvPr>
            <p:cNvSpPr/>
            <p:nvPr/>
          </p:nvSpPr>
          <p:spPr>
            <a:xfrm>
              <a:off x="11415059" y="195928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73D39D1D-438F-8E49-46CB-439C400E7951}"/>
                </a:ext>
              </a:extLst>
            </p:cNvPr>
            <p:cNvSpPr/>
            <p:nvPr/>
          </p:nvSpPr>
          <p:spPr>
            <a:xfrm>
              <a:off x="10081519" y="138648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AEBF184-19D5-59FC-C864-7C770C85A240}"/>
                </a:ext>
              </a:extLst>
            </p:cNvPr>
            <p:cNvSpPr/>
            <p:nvPr/>
          </p:nvSpPr>
          <p:spPr>
            <a:xfrm>
              <a:off x="10879038" y="32419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A3D0F6B0-0AE4-7293-4426-311A69629233}"/>
                </a:ext>
              </a:extLst>
            </p:cNvPr>
            <p:cNvSpPr/>
            <p:nvPr/>
          </p:nvSpPr>
          <p:spPr>
            <a:xfrm>
              <a:off x="9490925" y="270835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lowchart: Summing Junction 226">
              <a:extLst>
                <a:ext uri="{FF2B5EF4-FFF2-40B4-BE49-F238E27FC236}">
                  <a16:creationId xmlns:a16="http://schemas.microsoft.com/office/drawing/2014/main" id="{4C0DC0B3-12FC-05B2-7D2D-C4EDF9AD8C00}"/>
                </a:ext>
              </a:extLst>
            </p:cNvPr>
            <p:cNvSpPr/>
            <p:nvPr/>
          </p:nvSpPr>
          <p:spPr>
            <a:xfrm>
              <a:off x="10663759" y="2143843"/>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28" name="Straight Arrow Connector 227">
              <a:extLst>
                <a:ext uri="{FF2B5EF4-FFF2-40B4-BE49-F238E27FC236}">
                  <a16:creationId xmlns:a16="http://schemas.microsoft.com/office/drawing/2014/main" id="{AD6E5671-9B26-06DF-8656-7EC9B529AC93}"/>
                </a:ext>
              </a:extLst>
            </p:cNvPr>
            <p:cNvCxnSpPr>
              <a:cxnSpLocks/>
              <a:stCxn id="227" idx="3"/>
            </p:cNvCxnSpPr>
            <p:nvPr/>
          </p:nvCxnSpPr>
          <p:spPr>
            <a:xfrm flipH="1">
              <a:off x="10539048" y="2216165"/>
              <a:ext cx="138565" cy="1181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29" name="Flowchart: Summing Junction 228">
              <a:extLst>
                <a:ext uri="{FF2B5EF4-FFF2-40B4-BE49-F238E27FC236}">
                  <a16:creationId xmlns:a16="http://schemas.microsoft.com/office/drawing/2014/main" id="{BBD786EA-7D12-27E6-5111-BE6B7ABBB8B8}"/>
                </a:ext>
              </a:extLst>
            </p:cNvPr>
            <p:cNvSpPr/>
            <p:nvPr/>
          </p:nvSpPr>
          <p:spPr>
            <a:xfrm>
              <a:off x="10444445" y="2323703"/>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C2AAE744-9F74-66FF-F1C6-07F66D60B31A}"/>
                </a:ext>
              </a:extLst>
            </p:cNvPr>
            <p:cNvSpPr/>
            <p:nvPr/>
          </p:nvSpPr>
          <p:spPr>
            <a:xfrm>
              <a:off x="9961182" y="1488046"/>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Straight Connector 239">
              <a:extLst>
                <a:ext uri="{FF2B5EF4-FFF2-40B4-BE49-F238E27FC236}">
                  <a16:creationId xmlns:a16="http://schemas.microsoft.com/office/drawing/2014/main" id="{0E05D1D2-1FE4-6E42-D5C3-0531DD6056B8}"/>
                </a:ext>
              </a:extLst>
            </p:cNvPr>
            <p:cNvCxnSpPr>
              <a:stCxn id="6" idx="0"/>
              <a:endCxn id="6" idx="2"/>
            </p:cNvCxnSpPr>
            <p:nvPr/>
          </p:nvCxnSpPr>
          <p:spPr>
            <a:xfrm>
              <a:off x="1724878" y="1881021"/>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71BD4C9-76DE-EC6A-3A5D-9BA95E9AC9A8}"/>
                </a:ext>
              </a:extLst>
            </p:cNvPr>
            <p:cNvCxnSpPr>
              <a:cxnSpLocks/>
              <a:stCxn id="6" idx="1"/>
              <a:endCxn id="6" idx="3"/>
            </p:cNvCxnSpPr>
            <p:nvPr/>
          </p:nvCxnSpPr>
          <p:spPr>
            <a:xfrm>
              <a:off x="984523" y="2583444"/>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FB740F4-3067-A8D5-FA70-9402288B291C}"/>
                </a:ext>
              </a:extLst>
            </p:cNvPr>
            <p:cNvCxnSpPr>
              <a:cxnSpLocks/>
              <a:stCxn id="163" idx="1"/>
              <a:endCxn id="163" idx="3"/>
            </p:cNvCxnSpPr>
            <p:nvPr/>
          </p:nvCxnSpPr>
          <p:spPr>
            <a:xfrm>
              <a:off x="5064571" y="2190469"/>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1149DD2-323F-3C47-65E8-4066354B764D}"/>
                </a:ext>
              </a:extLst>
            </p:cNvPr>
            <p:cNvCxnSpPr>
              <a:cxnSpLocks/>
              <a:stCxn id="163" idx="0"/>
              <a:endCxn id="163" idx="2"/>
            </p:cNvCxnSpPr>
            <p:nvPr/>
          </p:nvCxnSpPr>
          <p:spPr>
            <a:xfrm>
              <a:off x="5804926" y="1488046"/>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E4504761-A4CD-8600-A693-B773323A2AC0}"/>
                </a:ext>
              </a:extLst>
            </p:cNvPr>
            <p:cNvCxnSpPr>
              <a:cxnSpLocks/>
              <a:stCxn id="133" idx="1"/>
              <a:endCxn id="133" idx="3"/>
            </p:cNvCxnSpPr>
            <p:nvPr/>
          </p:nvCxnSpPr>
          <p:spPr>
            <a:xfrm>
              <a:off x="2851250" y="2604828"/>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DADF0BD-9E9E-2E6D-DB61-BA77022FC038}"/>
                </a:ext>
              </a:extLst>
            </p:cNvPr>
            <p:cNvCxnSpPr>
              <a:cxnSpLocks/>
              <a:stCxn id="133" idx="2"/>
              <a:endCxn id="133" idx="0"/>
            </p:cNvCxnSpPr>
            <p:nvPr/>
          </p:nvCxnSpPr>
          <p:spPr>
            <a:xfrm flipV="1">
              <a:off x="3591605" y="1902405"/>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408EEFE-9F84-18AD-5B2A-27A037560705}"/>
                </a:ext>
              </a:extLst>
            </p:cNvPr>
            <p:cNvCxnSpPr>
              <a:cxnSpLocks/>
              <a:stCxn id="219" idx="3"/>
              <a:endCxn id="219" idx="1"/>
            </p:cNvCxnSpPr>
            <p:nvPr/>
          </p:nvCxnSpPr>
          <p:spPr>
            <a:xfrm flipH="1" flipV="1">
              <a:off x="9828410" y="2077243"/>
              <a:ext cx="1359166" cy="5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72EC6B0-EFB7-2E65-3A6F-34FC53687B34}"/>
                </a:ext>
              </a:extLst>
            </p:cNvPr>
            <p:cNvCxnSpPr>
              <a:cxnSpLocks/>
              <a:stCxn id="238" idx="0"/>
              <a:endCxn id="238" idx="2"/>
            </p:cNvCxnSpPr>
            <p:nvPr/>
          </p:nvCxnSpPr>
          <p:spPr>
            <a:xfrm>
              <a:off x="10701537" y="1488046"/>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AAF708F-EFC7-8DC8-D75F-82F534CFC8DE}"/>
                </a:ext>
              </a:extLst>
            </p:cNvPr>
            <p:cNvCxnSpPr>
              <a:cxnSpLocks/>
              <a:stCxn id="238" idx="1"/>
              <a:endCxn id="238" idx="3"/>
            </p:cNvCxnSpPr>
            <p:nvPr/>
          </p:nvCxnSpPr>
          <p:spPr>
            <a:xfrm>
              <a:off x="9961182" y="2190469"/>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720F1B0-ED70-2369-FD89-7B2AF510DB28}"/>
                </a:ext>
              </a:extLst>
            </p:cNvPr>
            <p:cNvCxnSpPr>
              <a:cxnSpLocks/>
              <a:stCxn id="187" idx="1"/>
              <a:endCxn id="187" idx="3"/>
            </p:cNvCxnSpPr>
            <p:nvPr/>
          </p:nvCxnSpPr>
          <p:spPr>
            <a:xfrm>
              <a:off x="7648359" y="2195572"/>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6417C3E-2EEE-49AD-1C05-19D50622D8DE}"/>
                </a:ext>
              </a:extLst>
            </p:cNvPr>
            <p:cNvCxnSpPr>
              <a:cxnSpLocks/>
              <a:stCxn id="187" idx="0"/>
              <a:endCxn id="187" idx="2"/>
            </p:cNvCxnSpPr>
            <p:nvPr/>
          </p:nvCxnSpPr>
          <p:spPr>
            <a:xfrm>
              <a:off x="8388714" y="1493149"/>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25C91A4-6C5A-FF30-8BBE-3D7017549A77}"/>
                </a:ext>
              </a:extLst>
            </p:cNvPr>
            <p:cNvCxnSpPr>
              <a:cxnSpLocks/>
              <a:stCxn id="219" idx="2"/>
              <a:endCxn id="219" idx="0"/>
            </p:cNvCxnSpPr>
            <p:nvPr/>
          </p:nvCxnSpPr>
          <p:spPr>
            <a:xfrm flipV="1">
              <a:off x="10223861" y="1713680"/>
              <a:ext cx="568264" cy="131463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8CC83A8-C9B7-EA96-0353-00EE2C2480FF}"/>
              </a:ext>
            </a:extLst>
          </p:cNvPr>
          <p:cNvGrpSpPr/>
          <p:nvPr/>
        </p:nvGrpSpPr>
        <p:grpSpPr>
          <a:xfrm>
            <a:off x="1080122" y="3754138"/>
            <a:ext cx="3984449" cy="2977024"/>
            <a:chOff x="1080122" y="3754138"/>
            <a:chExt cx="3984449" cy="2977024"/>
          </a:xfrm>
        </p:grpSpPr>
        <p:pic>
          <p:nvPicPr>
            <p:cNvPr id="7" name="Picture 6">
              <a:extLst>
                <a:ext uri="{FF2B5EF4-FFF2-40B4-BE49-F238E27FC236}">
                  <a16:creationId xmlns:a16="http://schemas.microsoft.com/office/drawing/2014/main" id="{C30ADCB4-4A00-151E-B1C1-D572F5D89D9E}"/>
                </a:ext>
              </a:extLst>
            </p:cNvPr>
            <p:cNvPicPr>
              <a:picLocks noChangeAspect="1"/>
            </p:cNvPicPr>
            <p:nvPr/>
          </p:nvPicPr>
          <p:blipFill rotWithShape="1">
            <a:blip r:embed="rId3"/>
            <a:srcRect l="129" t="15376" r="-1" b="5361"/>
            <a:stretch/>
          </p:blipFill>
          <p:spPr>
            <a:xfrm>
              <a:off x="1080122" y="3809445"/>
              <a:ext cx="3984449" cy="2921717"/>
            </a:xfrm>
            <a:prstGeom prst="rect">
              <a:avLst/>
            </a:prstGeom>
          </p:spPr>
        </p:pic>
        <p:sp>
          <p:nvSpPr>
            <p:cNvPr id="21" name="Content Placeholder 5">
              <a:extLst>
                <a:ext uri="{FF2B5EF4-FFF2-40B4-BE49-F238E27FC236}">
                  <a16:creationId xmlns:a16="http://schemas.microsoft.com/office/drawing/2014/main" id="{C84978A6-3BF8-B70E-6B6A-55E4F0B17FBB}"/>
                </a:ext>
              </a:extLst>
            </p:cNvPr>
            <p:cNvSpPr txBox="1">
              <a:spLocks/>
            </p:cNvSpPr>
            <p:nvPr/>
          </p:nvSpPr>
          <p:spPr>
            <a:xfrm>
              <a:off x="1850152" y="3754138"/>
              <a:ext cx="1907131"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a:t>Feet </a:t>
              </a:r>
              <a:r>
                <a:rPr lang="it-IT" sz="2000" err="1"/>
                <a:t>References</a:t>
              </a:r>
              <a:endParaRPr lang="it-IT" sz="2000"/>
            </a:p>
          </p:txBody>
        </p:sp>
      </p:grpSp>
      <p:grpSp>
        <p:nvGrpSpPr>
          <p:cNvPr id="19" name="Group 18">
            <a:extLst>
              <a:ext uri="{FF2B5EF4-FFF2-40B4-BE49-F238E27FC236}">
                <a16:creationId xmlns:a16="http://schemas.microsoft.com/office/drawing/2014/main" id="{4E0D3184-B3C7-3E52-F8B7-EBBB50E2E640}"/>
              </a:ext>
            </a:extLst>
          </p:cNvPr>
          <p:cNvGrpSpPr/>
          <p:nvPr/>
        </p:nvGrpSpPr>
        <p:grpSpPr>
          <a:xfrm>
            <a:off x="6171416" y="3594140"/>
            <a:ext cx="3923477" cy="3137022"/>
            <a:chOff x="6171416" y="3594140"/>
            <a:chExt cx="3923477" cy="3137022"/>
          </a:xfrm>
        </p:grpSpPr>
        <p:pic>
          <p:nvPicPr>
            <p:cNvPr id="23" name="Picture 22">
              <a:extLst>
                <a:ext uri="{FF2B5EF4-FFF2-40B4-BE49-F238E27FC236}">
                  <a16:creationId xmlns:a16="http://schemas.microsoft.com/office/drawing/2014/main" id="{FB3B464A-6263-F497-A116-F5D8CD3AD95C}"/>
                </a:ext>
              </a:extLst>
            </p:cNvPr>
            <p:cNvPicPr>
              <a:picLocks noChangeAspect="1"/>
            </p:cNvPicPr>
            <p:nvPr/>
          </p:nvPicPr>
          <p:blipFill rotWithShape="1">
            <a:blip r:embed="rId4"/>
            <a:srcRect t="17452" b="5836"/>
            <a:stretch/>
          </p:blipFill>
          <p:spPr>
            <a:xfrm>
              <a:off x="6171416" y="3806357"/>
              <a:ext cx="3923477" cy="2924805"/>
            </a:xfrm>
            <a:prstGeom prst="rect">
              <a:avLst/>
            </a:prstGeom>
          </p:spPr>
        </p:pic>
        <p:sp>
          <p:nvSpPr>
            <p:cNvPr id="25" name="Content Placeholder 5">
              <a:extLst>
                <a:ext uri="{FF2B5EF4-FFF2-40B4-BE49-F238E27FC236}">
                  <a16:creationId xmlns:a16="http://schemas.microsoft.com/office/drawing/2014/main" id="{1FFC383E-DF28-4848-7E7B-15E311A71A39}"/>
                </a:ext>
              </a:extLst>
            </p:cNvPr>
            <p:cNvSpPr txBox="1">
              <a:spLocks/>
            </p:cNvSpPr>
            <p:nvPr/>
          </p:nvSpPr>
          <p:spPr>
            <a:xfrm>
              <a:off x="6940963" y="3594140"/>
              <a:ext cx="2072640" cy="365125"/>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a:t>Robot State</a:t>
              </a:r>
            </a:p>
          </p:txBody>
        </p:sp>
      </p:grpSp>
      <p:pic>
        <p:nvPicPr>
          <p:cNvPr id="20" name="Immagine 6">
            <a:extLst>
              <a:ext uri="{FF2B5EF4-FFF2-40B4-BE49-F238E27FC236}">
                <a16:creationId xmlns:a16="http://schemas.microsoft.com/office/drawing/2014/main" id="{4EB04AFB-3CC6-66B9-2A0E-A5F306F08A3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99254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38</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740899" y="308808"/>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Robot Rotation – Third Version (DST) </a:t>
            </a:r>
          </a:p>
        </p:txBody>
      </p:sp>
      <p:grpSp>
        <p:nvGrpSpPr>
          <p:cNvPr id="4" name="Group 3">
            <a:extLst>
              <a:ext uri="{FF2B5EF4-FFF2-40B4-BE49-F238E27FC236}">
                <a16:creationId xmlns:a16="http://schemas.microsoft.com/office/drawing/2014/main" id="{FF00D8D9-0255-D64F-15BE-2D2DC6139A8B}"/>
              </a:ext>
            </a:extLst>
          </p:cNvPr>
          <p:cNvGrpSpPr/>
          <p:nvPr/>
        </p:nvGrpSpPr>
        <p:grpSpPr>
          <a:xfrm>
            <a:off x="483171" y="1288224"/>
            <a:ext cx="11047462" cy="2142720"/>
            <a:chOff x="483171" y="1288224"/>
            <a:chExt cx="11047462" cy="2142720"/>
          </a:xfrm>
        </p:grpSpPr>
        <p:sp>
          <p:nvSpPr>
            <p:cNvPr id="124" name="Isosceles Triangle 123">
              <a:extLst>
                <a:ext uri="{FF2B5EF4-FFF2-40B4-BE49-F238E27FC236}">
                  <a16:creationId xmlns:a16="http://schemas.microsoft.com/office/drawing/2014/main" id="{5FB00866-F389-41C7-A2B2-C8A9D9549C3E}"/>
                </a:ext>
              </a:extLst>
            </p:cNvPr>
            <p:cNvSpPr/>
            <p:nvPr/>
          </p:nvSpPr>
          <p:spPr>
            <a:xfrm>
              <a:off x="790622" y="1729296"/>
              <a:ext cx="1489273" cy="1389121"/>
            </a:xfrm>
            <a:prstGeom prst="triangle">
              <a:avLst>
                <a:gd name="adj" fmla="val 10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DAE139C-CEF5-61AE-CEDC-1633557CF940}"/>
                </a:ext>
              </a:extLst>
            </p:cNvPr>
            <p:cNvSpPr/>
            <p:nvPr/>
          </p:nvSpPr>
          <p:spPr>
            <a:xfrm>
              <a:off x="483171" y="1412749"/>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314F61-14C2-1C8C-FE50-F5E7BE213417}"/>
                </a:ext>
              </a:extLst>
            </p:cNvPr>
            <p:cNvSpPr/>
            <p:nvPr/>
          </p:nvSpPr>
          <p:spPr>
            <a:xfrm>
              <a:off x="799185" y="2018709"/>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95C7590-2D7D-A565-B931-78617CE9FA4D}"/>
                </a:ext>
              </a:extLst>
            </p:cNvPr>
            <p:cNvSpPr/>
            <p:nvPr/>
          </p:nvSpPr>
          <p:spPr>
            <a:xfrm>
              <a:off x="741146"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ACF8A3-4AD5-5138-6A80-12704BF0FCA8}"/>
                </a:ext>
              </a:extLst>
            </p:cNvPr>
            <p:cNvSpPr/>
            <p:nvPr/>
          </p:nvSpPr>
          <p:spPr>
            <a:xfrm>
              <a:off x="1106697" y="143588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647DEE-4661-A475-0235-F4850D40E5F5}"/>
                </a:ext>
              </a:extLst>
            </p:cNvPr>
            <p:cNvSpPr/>
            <p:nvPr/>
          </p:nvSpPr>
          <p:spPr>
            <a:xfrm>
              <a:off x="2214162" y="167621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2151843-2356-4341-A33E-44AD657DDF16}"/>
                </a:ext>
              </a:extLst>
            </p:cNvPr>
            <p:cNvSpPr/>
            <p:nvPr/>
          </p:nvSpPr>
          <p:spPr>
            <a:xfrm>
              <a:off x="756143" y="307191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820BFB-F082-8D9E-4259-61EC3C2DC5F0}"/>
                </a:ext>
              </a:extLst>
            </p:cNvPr>
            <p:cNvSpPr/>
            <p:nvPr/>
          </p:nvSpPr>
          <p:spPr>
            <a:xfrm>
              <a:off x="2225507" y="307520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FF4C900-D9CA-28CF-8867-FA0C29F615D1}"/>
                </a:ext>
              </a:extLst>
            </p:cNvPr>
            <p:cNvCxnSpPr>
              <a:cxnSpLocks/>
              <a:stCxn id="5" idx="7"/>
              <a:endCxn id="8" idx="2"/>
            </p:cNvCxnSpPr>
            <p:nvPr/>
          </p:nvCxnSpPr>
          <p:spPr>
            <a:xfrm flipV="1">
              <a:off x="819373" y="1485681"/>
              <a:ext cx="287324" cy="20512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79" name="Straight Arrow Connector 78">
              <a:extLst>
                <a:ext uri="{FF2B5EF4-FFF2-40B4-BE49-F238E27FC236}">
                  <a16:creationId xmlns:a16="http://schemas.microsoft.com/office/drawing/2014/main" id="{F4C7EE46-2599-48A0-8D46-F4F52D0986DB}"/>
                </a:ext>
              </a:extLst>
            </p:cNvPr>
            <p:cNvCxnSpPr>
              <a:cxnSpLocks/>
              <a:stCxn id="124" idx="1"/>
              <a:endCxn id="126" idx="0"/>
            </p:cNvCxnSpPr>
            <p:nvPr/>
          </p:nvCxnSpPr>
          <p:spPr>
            <a:xfrm flipH="1">
              <a:off x="1535258" y="2423857"/>
              <a:ext cx="1" cy="2421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6" name="Flowchart: Summing Junction 125">
              <a:extLst>
                <a:ext uri="{FF2B5EF4-FFF2-40B4-BE49-F238E27FC236}">
                  <a16:creationId xmlns:a16="http://schemas.microsoft.com/office/drawing/2014/main" id="{33E0C373-05B7-419F-DFEF-B26157A19FB8}"/>
                </a:ext>
              </a:extLst>
            </p:cNvPr>
            <p:cNvSpPr/>
            <p:nvPr/>
          </p:nvSpPr>
          <p:spPr>
            <a:xfrm>
              <a:off x="1487956" y="2665986"/>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1" name="Isosceles Triangle 130">
              <a:extLst>
                <a:ext uri="{FF2B5EF4-FFF2-40B4-BE49-F238E27FC236}">
                  <a16:creationId xmlns:a16="http://schemas.microsoft.com/office/drawing/2014/main" id="{8F4FE609-0B85-A387-E34E-E4B40A4601B7}"/>
                </a:ext>
              </a:extLst>
            </p:cNvPr>
            <p:cNvSpPr/>
            <p:nvPr/>
          </p:nvSpPr>
          <p:spPr>
            <a:xfrm>
              <a:off x="3028414" y="1502125"/>
              <a:ext cx="1489273" cy="1620734"/>
            </a:xfrm>
            <a:prstGeom prst="triangle">
              <a:avLst>
                <a:gd name="adj" fmla="val 2422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43FFD6-6508-D86A-77C7-6010F0C76EA8}"/>
                </a:ext>
              </a:extLst>
            </p:cNvPr>
            <p:cNvSpPr/>
            <p:nvPr/>
          </p:nvSpPr>
          <p:spPr>
            <a:xfrm>
              <a:off x="2720963" y="1417190"/>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545E201-496D-D680-6B9B-26A4DC6E9D62}"/>
                </a:ext>
              </a:extLst>
            </p:cNvPr>
            <p:cNvSpPr/>
            <p:nvPr/>
          </p:nvSpPr>
          <p:spPr>
            <a:xfrm>
              <a:off x="3030698" y="2009072"/>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F1B0E2E-3D22-7AB8-B6CE-94892081588F}"/>
                </a:ext>
              </a:extLst>
            </p:cNvPr>
            <p:cNvSpPr/>
            <p:nvPr/>
          </p:nvSpPr>
          <p:spPr>
            <a:xfrm>
              <a:off x="4681839" y="200169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A9DC978-77ED-0404-8160-1CA8C92E02C2}"/>
                </a:ext>
              </a:extLst>
            </p:cNvPr>
            <p:cNvSpPr/>
            <p:nvPr/>
          </p:nvSpPr>
          <p:spPr>
            <a:xfrm>
              <a:off x="3344489" y="14403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A939676-296C-49D1-5091-8B71BF197608}"/>
                </a:ext>
              </a:extLst>
            </p:cNvPr>
            <p:cNvSpPr/>
            <p:nvPr/>
          </p:nvSpPr>
          <p:spPr>
            <a:xfrm>
              <a:off x="4451954" y="168065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5880D29-AE3C-08B5-F11C-F7627341140E}"/>
                </a:ext>
              </a:extLst>
            </p:cNvPr>
            <p:cNvSpPr/>
            <p:nvPr/>
          </p:nvSpPr>
          <p:spPr>
            <a:xfrm>
              <a:off x="2993935" y="30763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E1A6F8F0-9465-155E-B074-2ED7E41198B2}"/>
                </a:ext>
              </a:extLst>
            </p:cNvPr>
            <p:cNvSpPr/>
            <p:nvPr/>
          </p:nvSpPr>
          <p:spPr>
            <a:xfrm>
              <a:off x="4463299" y="307964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6213184D-A548-5036-3406-454C13291B85}"/>
                </a:ext>
              </a:extLst>
            </p:cNvPr>
            <p:cNvCxnSpPr>
              <a:cxnSpLocks/>
              <a:stCxn id="136" idx="5"/>
              <a:endCxn id="134" idx="1"/>
            </p:cNvCxnSpPr>
            <p:nvPr/>
          </p:nvCxnSpPr>
          <p:spPr>
            <a:xfrm>
              <a:off x="4530181" y="1765658"/>
              <a:ext cx="165080" cy="25062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43" name="Flowchart: Summing Junction 142">
              <a:extLst>
                <a:ext uri="{FF2B5EF4-FFF2-40B4-BE49-F238E27FC236}">
                  <a16:creationId xmlns:a16="http://schemas.microsoft.com/office/drawing/2014/main" id="{76F6DAE3-D4F7-E551-6EA9-A7AA5B517487}"/>
                </a:ext>
              </a:extLst>
            </p:cNvPr>
            <p:cNvSpPr/>
            <p:nvPr/>
          </p:nvSpPr>
          <p:spPr>
            <a:xfrm>
              <a:off x="3723751" y="2665986"/>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1" name="Isosceles Triangle 160">
              <a:extLst>
                <a:ext uri="{FF2B5EF4-FFF2-40B4-BE49-F238E27FC236}">
                  <a16:creationId xmlns:a16="http://schemas.microsoft.com/office/drawing/2014/main" id="{B0B50E34-8ADF-511B-4C6D-54319B66BDAB}"/>
                </a:ext>
              </a:extLst>
            </p:cNvPr>
            <p:cNvSpPr/>
            <p:nvPr/>
          </p:nvSpPr>
          <p:spPr>
            <a:xfrm rot="6148363">
              <a:off x="5273048" y="1696140"/>
              <a:ext cx="1672875" cy="1419818"/>
            </a:xfrm>
            <a:prstGeom prst="triangle">
              <a:avLst>
                <a:gd name="adj" fmla="val 14581"/>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F5E2E98D-5C96-4B18-1DFD-62E2C33F6A1A}"/>
                </a:ext>
              </a:extLst>
            </p:cNvPr>
            <p:cNvSpPr/>
            <p:nvPr/>
          </p:nvSpPr>
          <p:spPr>
            <a:xfrm>
              <a:off x="4932653" y="1360468"/>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DCCE21A-33FD-65DA-A970-8499EF99AC62}"/>
                </a:ext>
              </a:extLst>
            </p:cNvPr>
            <p:cNvSpPr/>
            <p:nvPr/>
          </p:nvSpPr>
          <p:spPr>
            <a:xfrm>
              <a:off x="5399758" y="1301103"/>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FE1D23B-90EF-CE91-A458-B402F80E53F9}"/>
                </a:ext>
              </a:extLst>
            </p:cNvPr>
            <p:cNvSpPr/>
            <p:nvPr/>
          </p:nvSpPr>
          <p:spPr>
            <a:xfrm>
              <a:off x="6897339" y="1944977"/>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BF82A625-F57C-F6C0-1235-D6D8FDA00F7A}"/>
                </a:ext>
              </a:extLst>
            </p:cNvPr>
            <p:cNvSpPr/>
            <p:nvPr/>
          </p:nvSpPr>
          <p:spPr>
            <a:xfrm>
              <a:off x="5556179" y="138360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53133724-2936-22DC-A648-79A9DC7A37A0}"/>
                </a:ext>
              </a:extLst>
            </p:cNvPr>
            <p:cNvSpPr/>
            <p:nvPr/>
          </p:nvSpPr>
          <p:spPr>
            <a:xfrm>
              <a:off x="6391798" y="3220006"/>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BBF7CBC-8E6A-A6F0-34AD-1D1877FBBF1E}"/>
                </a:ext>
              </a:extLst>
            </p:cNvPr>
            <p:cNvSpPr/>
            <p:nvPr/>
          </p:nvSpPr>
          <p:spPr>
            <a:xfrm>
              <a:off x="5205625" y="301963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CE6BB11-6AE7-7B0C-CE20-5A623A504649}"/>
                </a:ext>
              </a:extLst>
            </p:cNvPr>
            <p:cNvSpPr/>
            <p:nvPr/>
          </p:nvSpPr>
          <p:spPr>
            <a:xfrm>
              <a:off x="6674989" y="3022919"/>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Arrow Connector 168">
              <a:extLst>
                <a:ext uri="{FF2B5EF4-FFF2-40B4-BE49-F238E27FC236}">
                  <a16:creationId xmlns:a16="http://schemas.microsoft.com/office/drawing/2014/main" id="{55612562-0AD0-36E0-FAE1-A6199CA50086}"/>
                </a:ext>
              </a:extLst>
            </p:cNvPr>
            <p:cNvCxnSpPr>
              <a:cxnSpLocks/>
              <a:stCxn id="168" idx="3"/>
              <a:endCxn id="166" idx="7"/>
            </p:cNvCxnSpPr>
            <p:nvPr/>
          </p:nvCxnSpPr>
          <p:spPr>
            <a:xfrm flipH="1">
              <a:off x="6470025" y="3107918"/>
              <a:ext cx="218386" cy="12667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85" name="Isosceles Triangle 184">
              <a:extLst>
                <a:ext uri="{FF2B5EF4-FFF2-40B4-BE49-F238E27FC236}">
                  <a16:creationId xmlns:a16="http://schemas.microsoft.com/office/drawing/2014/main" id="{AB865ED4-C286-C831-5A96-088075590531}"/>
                </a:ext>
              </a:extLst>
            </p:cNvPr>
            <p:cNvSpPr/>
            <p:nvPr/>
          </p:nvSpPr>
          <p:spPr>
            <a:xfrm rot="12135160">
              <a:off x="7490012" y="1672863"/>
              <a:ext cx="1464848" cy="1341222"/>
            </a:xfrm>
            <a:prstGeom prst="triangle">
              <a:avLst>
                <a:gd name="adj" fmla="val 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F4DEC08-9899-C349-9170-3530E628D333}"/>
                </a:ext>
              </a:extLst>
            </p:cNvPr>
            <p:cNvSpPr/>
            <p:nvPr/>
          </p:nvSpPr>
          <p:spPr>
            <a:xfrm>
              <a:off x="7141381" y="1372514"/>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F3538B2A-F139-FB27-78B0-0C81EA004D7E}"/>
                </a:ext>
              </a:extLst>
            </p:cNvPr>
            <p:cNvSpPr/>
            <p:nvPr/>
          </p:nvSpPr>
          <p:spPr>
            <a:xfrm>
              <a:off x="7611071" y="1288224"/>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2E14303B-15EB-F62B-ABCF-C828B3EAF6D3}"/>
                </a:ext>
              </a:extLst>
            </p:cNvPr>
            <p:cNvSpPr/>
            <p:nvPr/>
          </p:nvSpPr>
          <p:spPr>
            <a:xfrm>
              <a:off x="9102257" y="195702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0720B47-1432-05FB-F886-D7202F94D7D9}"/>
                </a:ext>
              </a:extLst>
            </p:cNvPr>
            <p:cNvSpPr/>
            <p:nvPr/>
          </p:nvSpPr>
          <p:spPr>
            <a:xfrm>
              <a:off x="7764907" y="1395654"/>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EE24F598-609D-3213-08BC-ECB76D7994C0}"/>
                </a:ext>
              </a:extLst>
            </p:cNvPr>
            <p:cNvSpPr/>
            <p:nvPr/>
          </p:nvSpPr>
          <p:spPr>
            <a:xfrm>
              <a:off x="8600526" y="323205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7B6CADC-CE12-DFC0-0E82-5481CE332EDB}"/>
                </a:ext>
              </a:extLst>
            </p:cNvPr>
            <p:cNvSpPr/>
            <p:nvPr/>
          </p:nvSpPr>
          <p:spPr>
            <a:xfrm>
              <a:off x="7414353" y="3031678"/>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Summing Junction 170">
              <a:extLst>
                <a:ext uri="{FF2B5EF4-FFF2-40B4-BE49-F238E27FC236}">
                  <a16:creationId xmlns:a16="http://schemas.microsoft.com/office/drawing/2014/main" id="{C56EE95C-42C8-71F1-F729-EDF554D4837D}"/>
                </a:ext>
              </a:extLst>
            </p:cNvPr>
            <p:cNvSpPr/>
            <p:nvPr/>
          </p:nvSpPr>
          <p:spPr>
            <a:xfrm>
              <a:off x="5950862" y="2671674"/>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73" name="Straight Arrow Connector 172">
              <a:extLst>
                <a:ext uri="{FF2B5EF4-FFF2-40B4-BE49-F238E27FC236}">
                  <a16:creationId xmlns:a16="http://schemas.microsoft.com/office/drawing/2014/main" id="{B459F032-B683-F717-A6E0-8A205F3E1E04}"/>
                </a:ext>
              </a:extLst>
            </p:cNvPr>
            <p:cNvCxnSpPr>
              <a:cxnSpLocks/>
              <a:stCxn id="171" idx="0"/>
              <a:endCxn id="210" idx="4"/>
            </p:cNvCxnSpPr>
            <p:nvPr/>
          </p:nvCxnSpPr>
          <p:spPr>
            <a:xfrm flipV="1">
              <a:off x="5998164" y="2043377"/>
              <a:ext cx="146049" cy="62829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2" name="Oval 191">
              <a:extLst>
                <a:ext uri="{FF2B5EF4-FFF2-40B4-BE49-F238E27FC236}">
                  <a16:creationId xmlns:a16="http://schemas.microsoft.com/office/drawing/2014/main" id="{362E3D2C-5CA8-465B-24DF-456F8075EAB4}"/>
                </a:ext>
              </a:extLst>
            </p:cNvPr>
            <p:cNvSpPr/>
            <p:nvPr/>
          </p:nvSpPr>
          <p:spPr>
            <a:xfrm>
              <a:off x="7181933" y="2763243"/>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Arrow Connector 192">
              <a:extLst>
                <a:ext uri="{FF2B5EF4-FFF2-40B4-BE49-F238E27FC236}">
                  <a16:creationId xmlns:a16="http://schemas.microsoft.com/office/drawing/2014/main" id="{59FA3831-D8C6-2588-A642-75998949540E}"/>
                </a:ext>
              </a:extLst>
            </p:cNvPr>
            <p:cNvCxnSpPr>
              <a:cxnSpLocks/>
              <a:stCxn id="191" idx="1"/>
              <a:endCxn id="192" idx="5"/>
            </p:cNvCxnSpPr>
            <p:nvPr/>
          </p:nvCxnSpPr>
          <p:spPr>
            <a:xfrm flipH="1" flipV="1">
              <a:off x="7260160" y="2848242"/>
              <a:ext cx="167615" cy="19802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5" name="Flowchart: Summing Junction 194">
              <a:extLst>
                <a:ext uri="{FF2B5EF4-FFF2-40B4-BE49-F238E27FC236}">
                  <a16:creationId xmlns:a16="http://schemas.microsoft.com/office/drawing/2014/main" id="{A906D57A-BB8B-610B-FABC-31475D58970C}"/>
                </a:ext>
              </a:extLst>
            </p:cNvPr>
            <p:cNvSpPr/>
            <p:nvPr/>
          </p:nvSpPr>
          <p:spPr>
            <a:xfrm>
              <a:off x="8308568" y="1949994"/>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3" name="Flowchart: Summing Junction 212">
              <a:extLst>
                <a:ext uri="{FF2B5EF4-FFF2-40B4-BE49-F238E27FC236}">
                  <a16:creationId xmlns:a16="http://schemas.microsoft.com/office/drawing/2014/main" id="{487877DF-8573-6878-8F0E-DD89586356C3}"/>
                </a:ext>
              </a:extLst>
            </p:cNvPr>
            <p:cNvSpPr/>
            <p:nvPr/>
          </p:nvSpPr>
          <p:spPr>
            <a:xfrm>
              <a:off x="1493439" y="2382859"/>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732D31-5B2F-D8E4-B3BB-C3247DD8F193}"/>
                </a:ext>
              </a:extLst>
            </p:cNvPr>
            <p:cNvSpPr/>
            <p:nvPr/>
          </p:nvSpPr>
          <p:spPr>
            <a:xfrm>
              <a:off x="9457993" y="1363342"/>
              <a:ext cx="2072640" cy="2013754"/>
            </a:xfrm>
            <a:prstGeom prst="ellipse">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C95F0014-F998-99FA-243A-4AFBBCEACF55}"/>
                </a:ext>
              </a:extLst>
            </p:cNvPr>
            <p:cNvSpPr/>
            <p:nvPr/>
          </p:nvSpPr>
          <p:spPr>
            <a:xfrm rot="1402610">
              <a:off x="9767638" y="1654899"/>
              <a:ext cx="1480710" cy="1432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3B591F8-1648-0158-C638-8BAD8F287FFD}"/>
                </a:ext>
              </a:extLst>
            </p:cNvPr>
            <p:cNvSpPr/>
            <p:nvPr/>
          </p:nvSpPr>
          <p:spPr>
            <a:xfrm>
              <a:off x="11415059" y="195928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73D39D1D-438F-8E49-46CB-439C400E7951}"/>
                </a:ext>
              </a:extLst>
            </p:cNvPr>
            <p:cNvSpPr/>
            <p:nvPr/>
          </p:nvSpPr>
          <p:spPr>
            <a:xfrm>
              <a:off x="10081519" y="1386482"/>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AEBF184-19D5-59FC-C864-7C770C85A240}"/>
                </a:ext>
              </a:extLst>
            </p:cNvPr>
            <p:cNvSpPr/>
            <p:nvPr/>
          </p:nvSpPr>
          <p:spPr>
            <a:xfrm>
              <a:off x="10879038" y="3241930"/>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lowchart: Summing Junction 209">
              <a:extLst>
                <a:ext uri="{FF2B5EF4-FFF2-40B4-BE49-F238E27FC236}">
                  <a16:creationId xmlns:a16="http://schemas.microsoft.com/office/drawing/2014/main" id="{E6CAFBC5-B10C-4329-5324-E861BF8D0B34}"/>
                </a:ext>
              </a:extLst>
            </p:cNvPr>
            <p:cNvSpPr/>
            <p:nvPr/>
          </p:nvSpPr>
          <p:spPr>
            <a:xfrm>
              <a:off x="6096911" y="1958647"/>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A3D0F6B0-0AE4-7293-4426-311A69629233}"/>
                </a:ext>
              </a:extLst>
            </p:cNvPr>
            <p:cNvSpPr/>
            <p:nvPr/>
          </p:nvSpPr>
          <p:spPr>
            <a:xfrm>
              <a:off x="9490925" y="2708351"/>
              <a:ext cx="91649" cy="995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lowchart: Summing Junction 226">
              <a:extLst>
                <a:ext uri="{FF2B5EF4-FFF2-40B4-BE49-F238E27FC236}">
                  <a16:creationId xmlns:a16="http://schemas.microsoft.com/office/drawing/2014/main" id="{4C0DC0B3-12FC-05B2-7D2D-C4EDF9AD8C00}"/>
                </a:ext>
              </a:extLst>
            </p:cNvPr>
            <p:cNvSpPr/>
            <p:nvPr/>
          </p:nvSpPr>
          <p:spPr>
            <a:xfrm>
              <a:off x="10629839" y="1961680"/>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28" name="Straight Arrow Connector 227">
              <a:extLst>
                <a:ext uri="{FF2B5EF4-FFF2-40B4-BE49-F238E27FC236}">
                  <a16:creationId xmlns:a16="http://schemas.microsoft.com/office/drawing/2014/main" id="{AD6E5671-9B26-06DF-8656-7EC9B529AC93}"/>
                </a:ext>
              </a:extLst>
            </p:cNvPr>
            <p:cNvCxnSpPr>
              <a:cxnSpLocks/>
              <a:stCxn id="227" idx="3"/>
              <a:endCxn id="229" idx="7"/>
            </p:cNvCxnSpPr>
            <p:nvPr/>
          </p:nvCxnSpPr>
          <p:spPr>
            <a:xfrm flipH="1">
              <a:off x="10535099" y="2034002"/>
              <a:ext cx="108594" cy="30613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29" name="Flowchart: Summing Junction 228">
              <a:extLst>
                <a:ext uri="{FF2B5EF4-FFF2-40B4-BE49-F238E27FC236}">
                  <a16:creationId xmlns:a16="http://schemas.microsoft.com/office/drawing/2014/main" id="{BBD786EA-7D12-27E6-5111-BE6B7ABBB8B8}"/>
                </a:ext>
              </a:extLst>
            </p:cNvPr>
            <p:cNvSpPr/>
            <p:nvPr/>
          </p:nvSpPr>
          <p:spPr>
            <a:xfrm>
              <a:off x="10454350" y="2327732"/>
              <a:ext cx="94603" cy="84730"/>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C2AAE744-9F74-66FF-F1C6-07F66D60B31A}"/>
                </a:ext>
              </a:extLst>
            </p:cNvPr>
            <p:cNvSpPr/>
            <p:nvPr/>
          </p:nvSpPr>
          <p:spPr>
            <a:xfrm>
              <a:off x="9925264" y="1306030"/>
              <a:ext cx="1480710" cy="1404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Straight Connector 239">
              <a:extLst>
                <a:ext uri="{FF2B5EF4-FFF2-40B4-BE49-F238E27FC236}">
                  <a16:creationId xmlns:a16="http://schemas.microsoft.com/office/drawing/2014/main" id="{0E05D1D2-1FE4-6E42-D5C3-0531DD6056B8}"/>
                </a:ext>
              </a:extLst>
            </p:cNvPr>
            <p:cNvCxnSpPr>
              <a:cxnSpLocks/>
              <a:stCxn id="6" idx="0"/>
              <a:endCxn id="6" idx="2"/>
            </p:cNvCxnSpPr>
            <p:nvPr/>
          </p:nvCxnSpPr>
          <p:spPr>
            <a:xfrm>
              <a:off x="1539540" y="2018709"/>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71BD4C9-76DE-EC6A-3A5D-9BA95E9AC9A8}"/>
                </a:ext>
              </a:extLst>
            </p:cNvPr>
            <p:cNvCxnSpPr>
              <a:cxnSpLocks/>
              <a:stCxn id="6" idx="1"/>
              <a:endCxn id="6" idx="3"/>
            </p:cNvCxnSpPr>
            <p:nvPr/>
          </p:nvCxnSpPr>
          <p:spPr>
            <a:xfrm>
              <a:off x="799185" y="2721132"/>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FB740F4-3067-A8D5-FA70-9402288B291C}"/>
                </a:ext>
              </a:extLst>
            </p:cNvPr>
            <p:cNvCxnSpPr>
              <a:cxnSpLocks/>
              <a:stCxn id="163" idx="1"/>
              <a:endCxn id="163" idx="3"/>
            </p:cNvCxnSpPr>
            <p:nvPr/>
          </p:nvCxnSpPr>
          <p:spPr>
            <a:xfrm>
              <a:off x="5399758" y="2003526"/>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E4504761-A4CD-8600-A693-B773323A2AC0}"/>
                </a:ext>
              </a:extLst>
            </p:cNvPr>
            <p:cNvCxnSpPr>
              <a:cxnSpLocks/>
              <a:stCxn id="133" idx="1"/>
              <a:endCxn id="133" idx="3"/>
            </p:cNvCxnSpPr>
            <p:nvPr/>
          </p:nvCxnSpPr>
          <p:spPr>
            <a:xfrm>
              <a:off x="3030698" y="2711495"/>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DADF0BD-9E9E-2E6D-DB61-BA77022FC038}"/>
                </a:ext>
              </a:extLst>
            </p:cNvPr>
            <p:cNvCxnSpPr>
              <a:cxnSpLocks/>
              <a:stCxn id="133" idx="2"/>
              <a:endCxn id="133" idx="0"/>
            </p:cNvCxnSpPr>
            <p:nvPr/>
          </p:nvCxnSpPr>
          <p:spPr>
            <a:xfrm flipV="1">
              <a:off x="3771053" y="2009072"/>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408EEFE-9F84-18AD-5B2A-27A037560705}"/>
                </a:ext>
              </a:extLst>
            </p:cNvPr>
            <p:cNvCxnSpPr>
              <a:cxnSpLocks/>
              <a:stCxn id="219" idx="3"/>
              <a:endCxn id="219" idx="1"/>
            </p:cNvCxnSpPr>
            <p:nvPr/>
          </p:nvCxnSpPr>
          <p:spPr>
            <a:xfrm flipH="1" flipV="1">
              <a:off x="9828410" y="2077243"/>
              <a:ext cx="1359166" cy="58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72EC6B0-EFB7-2E65-3A6F-34FC53687B34}"/>
                </a:ext>
              </a:extLst>
            </p:cNvPr>
            <p:cNvCxnSpPr>
              <a:cxnSpLocks/>
              <a:stCxn id="238" idx="0"/>
              <a:endCxn id="238" idx="2"/>
            </p:cNvCxnSpPr>
            <p:nvPr/>
          </p:nvCxnSpPr>
          <p:spPr>
            <a:xfrm>
              <a:off x="10665619" y="1306030"/>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AAF708F-EFC7-8DC8-D75F-82F534CFC8DE}"/>
                </a:ext>
              </a:extLst>
            </p:cNvPr>
            <p:cNvCxnSpPr>
              <a:cxnSpLocks/>
              <a:stCxn id="238" idx="1"/>
              <a:endCxn id="238" idx="3"/>
            </p:cNvCxnSpPr>
            <p:nvPr/>
          </p:nvCxnSpPr>
          <p:spPr>
            <a:xfrm>
              <a:off x="9925264" y="2008453"/>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720F1B0-ED70-2369-FD89-7B2AF510DB28}"/>
                </a:ext>
              </a:extLst>
            </p:cNvPr>
            <p:cNvCxnSpPr>
              <a:cxnSpLocks/>
              <a:stCxn id="187" idx="1"/>
              <a:endCxn id="187" idx="3"/>
            </p:cNvCxnSpPr>
            <p:nvPr/>
          </p:nvCxnSpPr>
          <p:spPr>
            <a:xfrm>
              <a:off x="7611071" y="1990647"/>
              <a:ext cx="1480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6417C3E-2EEE-49AD-1C05-19D50622D8DE}"/>
                </a:ext>
              </a:extLst>
            </p:cNvPr>
            <p:cNvCxnSpPr>
              <a:cxnSpLocks/>
              <a:stCxn id="187" idx="0"/>
              <a:endCxn id="187" idx="2"/>
            </p:cNvCxnSpPr>
            <p:nvPr/>
          </p:nvCxnSpPr>
          <p:spPr>
            <a:xfrm>
              <a:off x="8351426" y="1288224"/>
              <a:ext cx="0" cy="140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25C91A4-6C5A-FF30-8BBE-3D7017549A77}"/>
                </a:ext>
              </a:extLst>
            </p:cNvPr>
            <p:cNvCxnSpPr>
              <a:cxnSpLocks/>
              <a:stCxn id="219" idx="2"/>
              <a:endCxn id="219" idx="0"/>
            </p:cNvCxnSpPr>
            <p:nvPr/>
          </p:nvCxnSpPr>
          <p:spPr>
            <a:xfrm flipV="1">
              <a:off x="10223861" y="1713680"/>
              <a:ext cx="568264" cy="13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1149DD2-323F-3C47-65E8-4066354B764D}"/>
                </a:ext>
              </a:extLst>
            </p:cNvPr>
            <p:cNvCxnSpPr>
              <a:cxnSpLocks/>
              <a:stCxn id="163" idx="0"/>
              <a:endCxn id="163" idx="2"/>
            </p:cNvCxnSpPr>
            <p:nvPr/>
          </p:nvCxnSpPr>
          <p:spPr>
            <a:xfrm>
              <a:off x="6140113" y="1301103"/>
              <a:ext cx="0" cy="140484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698CF42-4CC5-16E4-69E6-E43F38530813}"/>
              </a:ext>
            </a:extLst>
          </p:cNvPr>
          <p:cNvGrpSpPr/>
          <p:nvPr/>
        </p:nvGrpSpPr>
        <p:grpSpPr>
          <a:xfrm>
            <a:off x="1064141" y="3630985"/>
            <a:ext cx="4048522" cy="3058057"/>
            <a:chOff x="1064141" y="3630985"/>
            <a:chExt cx="4048522" cy="3058057"/>
          </a:xfrm>
        </p:grpSpPr>
        <p:pic>
          <p:nvPicPr>
            <p:cNvPr id="9" name="Picture 8">
              <a:extLst>
                <a:ext uri="{FF2B5EF4-FFF2-40B4-BE49-F238E27FC236}">
                  <a16:creationId xmlns:a16="http://schemas.microsoft.com/office/drawing/2014/main" id="{CCAC2D89-6D0E-D46F-F034-FFBF57F3A253}"/>
                </a:ext>
              </a:extLst>
            </p:cNvPr>
            <p:cNvPicPr>
              <a:picLocks noChangeAspect="1"/>
            </p:cNvPicPr>
            <p:nvPr/>
          </p:nvPicPr>
          <p:blipFill rotWithShape="1">
            <a:blip r:embed="rId3"/>
            <a:srcRect t="16023" b="4038"/>
            <a:stretch/>
          </p:blipFill>
          <p:spPr>
            <a:xfrm>
              <a:off x="1064141" y="3719077"/>
              <a:ext cx="4048522" cy="2969965"/>
            </a:xfrm>
            <a:prstGeom prst="rect">
              <a:avLst/>
            </a:prstGeom>
          </p:spPr>
        </p:pic>
        <p:sp>
          <p:nvSpPr>
            <p:cNvPr id="21" name="Content Placeholder 5">
              <a:extLst>
                <a:ext uri="{FF2B5EF4-FFF2-40B4-BE49-F238E27FC236}">
                  <a16:creationId xmlns:a16="http://schemas.microsoft.com/office/drawing/2014/main" id="{C84978A6-3BF8-B70E-6B6A-55E4F0B17FBB}"/>
                </a:ext>
              </a:extLst>
            </p:cNvPr>
            <p:cNvSpPr txBox="1">
              <a:spLocks/>
            </p:cNvSpPr>
            <p:nvPr/>
          </p:nvSpPr>
          <p:spPr>
            <a:xfrm>
              <a:off x="1901498" y="3630985"/>
              <a:ext cx="1907131" cy="357296"/>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a:t>Feet </a:t>
              </a:r>
              <a:r>
                <a:rPr lang="it-IT" sz="2000" err="1"/>
                <a:t>References</a:t>
              </a:r>
              <a:endParaRPr lang="it-IT" sz="2000"/>
            </a:p>
          </p:txBody>
        </p:sp>
      </p:grpSp>
      <p:grpSp>
        <p:nvGrpSpPr>
          <p:cNvPr id="19" name="Group 18">
            <a:extLst>
              <a:ext uri="{FF2B5EF4-FFF2-40B4-BE49-F238E27FC236}">
                <a16:creationId xmlns:a16="http://schemas.microsoft.com/office/drawing/2014/main" id="{4FBEF5C5-49F7-6782-427B-FC380D49AFF6}"/>
              </a:ext>
            </a:extLst>
          </p:cNvPr>
          <p:cNvGrpSpPr/>
          <p:nvPr/>
        </p:nvGrpSpPr>
        <p:grpSpPr>
          <a:xfrm>
            <a:off x="5915568" y="3638266"/>
            <a:ext cx="3888408" cy="3032069"/>
            <a:chOff x="5915568" y="3638266"/>
            <a:chExt cx="3888408" cy="3032069"/>
          </a:xfrm>
        </p:grpSpPr>
        <p:pic>
          <p:nvPicPr>
            <p:cNvPr id="23" name="Picture 22">
              <a:extLst>
                <a:ext uri="{FF2B5EF4-FFF2-40B4-BE49-F238E27FC236}">
                  <a16:creationId xmlns:a16="http://schemas.microsoft.com/office/drawing/2014/main" id="{5635D7D1-0B6B-41C1-6ED3-DDD88B7DE382}"/>
                </a:ext>
              </a:extLst>
            </p:cNvPr>
            <p:cNvPicPr>
              <a:picLocks noChangeAspect="1"/>
            </p:cNvPicPr>
            <p:nvPr/>
          </p:nvPicPr>
          <p:blipFill rotWithShape="1">
            <a:blip r:embed="rId4"/>
            <a:srcRect t="18052" b="4979"/>
            <a:stretch/>
          </p:blipFill>
          <p:spPr>
            <a:xfrm>
              <a:off x="5915568" y="3761838"/>
              <a:ext cx="3888408" cy="2908497"/>
            </a:xfrm>
            <a:prstGeom prst="rect">
              <a:avLst/>
            </a:prstGeom>
          </p:spPr>
        </p:pic>
        <p:sp>
          <p:nvSpPr>
            <p:cNvPr id="25" name="Content Placeholder 5">
              <a:extLst>
                <a:ext uri="{FF2B5EF4-FFF2-40B4-BE49-F238E27FC236}">
                  <a16:creationId xmlns:a16="http://schemas.microsoft.com/office/drawing/2014/main" id="{1FFC383E-DF28-4848-7E7B-15E311A71A39}"/>
                </a:ext>
              </a:extLst>
            </p:cNvPr>
            <p:cNvSpPr txBox="1">
              <a:spLocks/>
            </p:cNvSpPr>
            <p:nvPr/>
          </p:nvSpPr>
          <p:spPr>
            <a:xfrm>
              <a:off x="6734850" y="3638266"/>
              <a:ext cx="2072640" cy="365125"/>
            </a:xfrm>
            <a:prstGeom prst="rect">
              <a:avLst/>
            </a:prstGeom>
            <a:solidFill>
              <a:srgbClr val="EEEEEE"/>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t-IT" sz="2000"/>
                <a:t>Robot State</a:t>
              </a:r>
            </a:p>
          </p:txBody>
        </p:sp>
      </p:grpSp>
      <p:pic>
        <p:nvPicPr>
          <p:cNvPr id="7" name="Immagine 6">
            <a:extLst>
              <a:ext uri="{FF2B5EF4-FFF2-40B4-BE49-F238E27FC236}">
                <a16:creationId xmlns:a16="http://schemas.microsoft.com/office/drawing/2014/main" id="{674F7664-40E6-0E54-7819-7C5AA973925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5113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39</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524000" y="525659"/>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Robot Rotation – Third Version (DST) </a:t>
            </a:r>
          </a:p>
        </p:txBody>
      </p:sp>
      <p:pic>
        <p:nvPicPr>
          <p:cNvPr id="3" name="yaw_v3">
            <a:hlinkClick r:id="" action="ppaction://media"/>
            <a:extLst>
              <a:ext uri="{FF2B5EF4-FFF2-40B4-BE49-F238E27FC236}">
                <a16:creationId xmlns:a16="http://schemas.microsoft.com/office/drawing/2014/main" id="{2B38D6BE-B902-CD19-8776-00751A854D63}"/>
              </a:ext>
            </a:extLst>
          </p:cNvPr>
          <p:cNvPicPr>
            <a:picLocks noChangeAspect="1"/>
          </p:cNvPicPr>
          <p:nvPr>
            <a:videoFile r:link="rId1"/>
            <p:extLst>
              <p:ext uri="{DAA4B4D4-6D71-4841-9C94-3DE7FCFB9230}">
                <p14:media xmlns:p14="http://schemas.microsoft.com/office/powerpoint/2010/main" r:embed="rId2">
                  <p14:trim st="1104"/>
                </p14:media>
              </p:ext>
            </p:extLst>
          </p:nvPr>
        </p:nvPicPr>
        <p:blipFill rotWithShape="1">
          <a:blip r:embed="rId5"/>
          <a:srcRect l="7261" t="17480" r="4142" b="6336"/>
          <a:stretch/>
        </p:blipFill>
        <p:spPr>
          <a:xfrm>
            <a:off x="1728487" y="1760105"/>
            <a:ext cx="8706673" cy="4211392"/>
          </a:xfrm>
          <a:prstGeom prst="rect">
            <a:avLst/>
          </a:prstGeom>
          <a:ln w="28575">
            <a:solidFill>
              <a:schemeClr val="tx1"/>
            </a:solidFill>
          </a:ln>
        </p:spPr>
      </p:pic>
      <p:pic>
        <p:nvPicPr>
          <p:cNvPr id="8" name="Immagine 6">
            <a:extLst>
              <a:ext uri="{FF2B5EF4-FFF2-40B4-BE49-F238E27FC236}">
                <a16:creationId xmlns:a16="http://schemas.microsoft.com/office/drawing/2014/main" id="{512A95A4-36C9-D714-2A8C-E99A142FF60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64924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BA69C60E-9B78-1973-CA44-AD892107D6E2}"/>
              </a:ext>
            </a:extLst>
          </p:cNvPr>
          <p:cNvSpPr>
            <a:spLocks noGrp="1"/>
          </p:cNvSpPr>
          <p:nvPr>
            <p:ph type="title"/>
          </p:nvPr>
        </p:nvSpPr>
        <p:spPr>
          <a:xfrm>
            <a:off x="3778061" y="276070"/>
            <a:ext cx="4619281" cy="1096548"/>
          </a:xfrm>
        </p:spPr>
        <p:txBody>
          <a:bodyPr>
            <a:normAutofit/>
          </a:bodyPr>
          <a:lstStyle/>
          <a:p>
            <a:pPr algn="ctr"/>
            <a:r>
              <a:rPr lang="it-IT" sz="3600" b="1"/>
              <a:t>2D </a:t>
            </a:r>
            <a:r>
              <a:rPr lang="it-IT" sz="3600" b="1" err="1"/>
              <a:t>Legged</a:t>
            </a:r>
            <a:r>
              <a:rPr lang="it-IT" sz="3600" b="1"/>
              <a:t> Robot</a:t>
            </a:r>
            <a:endParaRPr lang="en-US" sz="3600" b="1"/>
          </a:p>
        </p:txBody>
      </p:sp>
      <p:sp>
        <p:nvSpPr>
          <p:cNvPr id="2" name="Slide Number Placeholder 1">
            <a:extLst>
              <a:ext uri="{FF2B5EF4-FFF2-40B4-BE49-F238E27FC236}">
                <a16:creationId xmlns:a16="http://schemas.microsoft.com/office/drawing/2014/main" id="{45BA91F7-D7BB-89AE-AB85-963D792F77D2}"/>
              </a:ext>
            </a:extLst>
          </p:cNvPr>
          <p:cNvSpPr>
            <a:spLocks noGrp="1"/>
          </p:cNvSpPr>
          <p:nvPr>
            <p:ph type="sldNum" sz="quarter" idx="12"/>
          </p:nvPr>
        </p:nvSpPr>
        <p:spPr/>
        <p:txBody>
          <a:bodyPr/>
          <a:lstStyle/>
          <a:p>
            <a:fld id="{82ABA8FE-DFE8-6641-960E-40AFDC006581}" type="slidenum">
              <a:rPr lang="it-IT" smtClean="0"/>
              <a:t>4</a:t>
            </a:fld>
            <a:endParaRPr lang="it-IT"/>
          </a:p>
        </p:txBody>
      </p:sp>
      <p:sp>
        <p:nvSpPr>
          <p:cNvPr id="3" name="TextBox 2">
            <a:extLst>
              <a:ext uri="{FF2B5EF4-FFF2-40B4-BE49-F238E27FC236}">
                <a16:creationId xmlns:a16="http://schemas.microsoft.com/office/drawing/2014/main" id="{7452A28D-5AAD-5C08-3FD7-28E05F8F9E34}"/>
              </a:ext>
            </a:extLst>
          </p:cNvPr>
          <p:cNvSpPr txBox="1"/>
          <p:nvPr/>
        </p:nvSpPr>
        <p:spPr>
          <a:xfrm>
            <a:off x="623892" y="1146579"/>
            <a:ext cx="5814084" cy="5355312"/>
          </a:xfrm>
          <a:prstGeom prst="rect">
            <a:avLst/>
          </a:prstGeom>
          <a:noFill/>
        </p:spPr>
        <p:txBody>
          <a:bodyPr wrap="square" rtlCol="0">
            <a:spAutoFit/>
          </a:bodyPr>
          <a:lstStyle/>
          <a:p>
            <a:pPr marL="285750" indent="-285750">
              <a:buFont typeface="Wingdings" panose="05000000000000000000" pitchFamily="2" charset="2"/>
              <a:buChar char="§"/>
            </a:pPr>
            <a:r>
              <a:rPr lang="it-IT"/>
              <a:t>The </a:t>
            </a:r>
            <a:r>
              <a:rPr lang="it-IT" err="1"/>
              <a:t>preliminary</a:t>
            </a:r>
            <a:r>
              <a:rPr lang="it-IT"/>
              <a:t> </a:t>
            </a:r>
            <a:r>
              <a:rPr lang="it-IT" err="1"/>
              <a:t>phase</a:t>
            </a:r>
            <a:r>
              <a:rPr lang="it-IT"/>
              <a:t> of the 2D </a:t>
            </a:r>
            <a:r>
              <a:rPr lang="it-IT" err="1"/>
              <a:t>legged</a:t>
            </a:r>
            <a:r>
              <a:rPr lang="it-IT"/>
              <a:t> robot </a:t>
            </a:r>
            <a:r>
              <a:rPr lang="it-IT" err="1"/>
              <a:t>began</a:t>
            </a:r>
            <a:r>
              <a:rPr lang="it-IT"/>
              <a:t> with the </a:t>
            </a:r>
            <a:r>
              <a:rPr lang="it-IT" err="1"/>
              <a:t>definition</a:t>
            </a:r>
            <a:r>
              <a:rPr lang="it-IT"/>
              <a:t> of the </a:t>
            </a:r>
            <a:r>
              <a:rPr lang="it-IT" err="1"/>
              <a:t>reference</a:t>
            </a:r>
            <a:r>
              <a:rPr lang="it-IT"/>
              <a:t> frames, </a:t>
            </a:r>
            <a:r>
              <a:rPr lang="it-IT" err="1"/>
              <a:t>whose</a:t>
            </a:r>
            <a:r>
              <a:rPr lang="it-IT"/>
              <a:t> </a:t>
            </a:r>
            <a:r>
              <a:rPr lang="it-IT" err="1"/>
              <a:t>choice</a:t>
            </a:r>
            <a:r>
              <a:rPr lang="it-IT"/>
              <a:t> </a:t>
            </a:r>
            <a:r>
              <a:rPr lang="en-US"/>
              <a:t>will be reflected in the 3D legged robot. </a:t>
            </a:r>
          </a:p>
          <a:p>
            <a:pPr marL="285750" indent="-285750">
              <a:buFont typeface="Wingdings" panose="05000000000000000000" pitchFamily="2" charset="2"/>
              <a:buChar char="§"/>
            </a:pPr>
            <a:r>
              <a:rPr lang="en-US"/>
              <a:t>Configuration variables: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a:p>
            <a:pPr marL="285750" indent="-285750">
              <a:buFont typeface="Wingdings" panose="05000000000000000000" pitchFamily="2" charset="2"/>
              <a:buChar char="§"/>
            </a:pPr>
            <a:r>
              <a:rPr lang="en-US"/>
              <a:t>The kinematics have been defined through homogeneous transformations. With the </a:t>
            </a:r>
            <a:r>
              <a:rPr lang="en-US">
                <a:latin typeface="Cambria Math" panose="02040503050406030204" pitchFamily="18" charset="0"/>
                <a:ea typeface="Cambria Math" panose="02040503050406030204" pitchFamily="18" charset="0"/>
              </a:rPr>
              <a:t>MATLAB</a:t>
            </a:r>
            <a:r>
              <a:rPr lang="en-US"/>
              <a:t> function </a:t>
            </a:r>
            <a:r>
              <a:rPr lang="en-US" err="1">
                <a:latin typeface="Cambria Math" panose="02040503050406030204" pitchFamily="18" charset="0"/>
                <a:ea typeface="Cambria Math" panose="02040503050406030204" pitchFamily="18" charset="0"/>
              </a:rPr>
              <a:t>jacobian</a:t>
            </a:r>
            <a:r>
              <a:rPr lang="en-US">
                <a:latin typeface="Cambria Math" panose="02040503050406030204" pitchFamily="18" charset="0"/>
                <a:ea typeface="Cambria Math" panose="02040503050406030204" pitchFamily="18" charset="0"/>
              </a:rPr>
              <a:t>()</a:t>
            </a:r>
            <a:r>
              <a:rPr lang="en-US"/>
              <a:t>, differential kinematics and, consequently, dynamics equations have been computed.   </a:t>
            </a:r>
          </a:p>
          <a:p>
            <a:endParaRPr lang="en-US"/>
          </a:p>
          <a:p>
            <a:pPr marL="285750" indent="-285750">
              <a:buFont typeface="Wingdings" panose="05000000000000000000" pitchFamily="2" charset="2"/>
              <a:buChar char="§"/>
            </a:pPr>
            <a:r>
              <a:rPr lang="en-US"/>
              <a:t>One of the most important step is the modeling of contact forces. There are two possible approaches.</a:t>
            </a:r>
          </a:p>
          <a:p>
            <a:pPr marL="800100" lvl="1" indent="-342900">
              <a:buFont typeface="+mj-lt"/>
              <a:buAutoNum type="arabicPeriod"/>
            </a:pPr>
            <a:r>
              <a:rPr lang="it-IT" err="1"/>
              <a:t>Modeling</a:t>
            </a:r>
            <a:r>
              <a:rPr lang="it-IT"/>
              <a:t> </a:t>
            </a:r>
            <a:r>
              <a:rPr lang="it-IT" err="1"/>
              <a:t>through</a:t>
            </a:r>
            <a:r>
              <a:rPr lang="it-IT"/>
              <a:t> </a:t>
            </a:r>
            <a:r>
              <a:rPr lang="it-IT" b="1" err="1"/>
              <a:t>differential</a:t>
            </a:r>
            <a:r>
              <a:rPr lang="it-IT" b="1"/>
              <a:t> </a:t>
            </a:r>
            <a:r>
              <a:rPr lang="it-IT" b="1" err="1"/>
              <a:t>kinematics</a:t>
            </a:r>
            <a:r>
              <a:rPr lang="it-IT" b="1"/>
              <a:t> </a:t>
            </a:r>
            <a:r>
              <a:rPr lang="it-IT" b="1" err="1"/>
              <a:t>constraints</a:t>
            </a:r>
            <a:r>
              <a:rPr lang="it-IT" b="1"/>
              <a:t> </a:t>
            </a:r>
            <a:r>
              <a:rPr lang="it-IT"/>
              <a:t>(</a:t>
            </a:r>
            <a:r>
              <a:rPr lang="it-IT" i="1"/>
              <a:t>i.e., foot </a:t>
            </a:r>
            <a:r>
              <a:rPr lang="it-IT" i="1" err="1"/>
              <a:t>velocity</a:t>
            </a:r>
            <a:r>
              <a:rPr lang="it-IT" i="1"/>
              <a:t> must be zero </a:t>
            </a:r>
            <a:r>
              <a:rPr lang="it-IT" i="1" err="1"/>
              <a:t>when</a:t>
            </a:r>
            <a:r>
              <a:rPr lang="it-IT" i="1"/>
              <a:t> the contact </a:t>
            </a:r>
            <a:r>
              <a:rPr lang="it-IT" i="1" err="1"/>
              <a:t>is</a:t>
            </a:r>
            <a:r>
              <a:rPr lang="it-IT" i="1"/>
              <a:t> </a:t>
            </a:r>
            <a:r>
              <a:rPr lang="it-IT" i="1" err="1"/>
              <a:t>active</a:t>
            </a:r>
            <a:r>
              <a:rPr lang="it-IT" i="1"/>
              <a:t>).</a:t>
            </a:r>
            <a:endParaRPr lang="it-IT"/>
          </a:p>
          <a:p>
            <a:pPr marL="800100" lvl="1" indent="-342900">
              <a:buFont typeface="+mj-lt"/>
              <a:buAutoNum type="arabicPeriod"/>
            </a:pPr>
            <a:r>
              <a:rPr lang="it-IT"/>
              <a:t> </a:t>
            </a:r>
            <a:r>
              <a:rPr lang="it-IT" err="1"/>
              <a:t>Modeling</a:t>
            </a:r>
            <a:r>
              <a:rPr lang="it-IT"/>
              <a:t> </a:t>
            </a:r>
            <a:r>
              <a:rPr lang="it-IT" err="1"/>
              <a:t>through</a:t>
            </a:r>
            <a:r>
              <a:rPr lang="it-IT"/>
              <a:t> </a:t>
            </a:r>
            <a:r>
              <a:rPr lang="it-IT" b="1"/>
              <a:t>dynamics </a:t>
            </a:r>
            <a:r>
              <a:rPr lang="it-IT" b="1" err="1"/>
              <a:t>forces</a:t>
            </a:r>
            <a:r>
              <a:rPr lang="it-IT"/>
              <a:t>. </a:t>
            </a:r>
            <a:endParaRPr lang="en-US"/>
          </a:p>
        </p:txBody>
      </p:sp>
      <p:pic>
        <p:nvPicPr>
          <p:cNvPr id="6" name="Picture 5" descr="\documentclass{article}&#10;\usepackage{amsmath}&#10;\pagestyle{empty}&#10;\begin{document}&#10;&#10;&#10;$&#10;q = [x_B, y_B, \theta_B, q1, q2, q3, q4]^T&#10;$ &#10;\end{document}" title="IguanaTex Bitmap Display">
            <a:extLst>
              <a:ext uri="{FF2B5EF4-FFF2-40B4-BE49-F238E27FC236}">
                <a16:creationId xmlns:a16="http://schemas.microsoft.com/office/drawing/2014/main" id="{51C99111-D9F1-927F-8A78-504FF708BDD7}"/>
              </a:ext>
            </a:extLst>
          </p:cNvPr>
          <p:cNvPicPr>
            <a:picLocks noChangeAspect="1"/>
          </p:cNvPicPr>
          <p:nvPr>
            <p:custDataLst>
              <p:tags r:id="rId1"/>
            </p:custDataLst>
          </p:nvPr>
        </p:nvPicPr>
        <p:blipFill>
          <a:blip r:embed="rId4"/>
          <a:stretch>
            <a:fillRect/>
          </a:stretch>
        </p:blipFill>
        <p:spPr>
          <a:xfrm>
            <a:off x="2110950" y="2424861"/>
            <a:ext cx="2978743" cy="248229"/>
          </a:xfrm>
          <a:prstGeom prst="rect">
            <a:avLst/>
          </a:prstGeom>
        </p:spPr>
      </p:pic>
      <p:sp>
        <p:nvSpPr>
          <p:cNvPr id="7" name="Right Brace 6">
            <a:extLst>
              <a:ext uri="{FF2B5EF4-FFF2-40B4-BE49-F238E27FC236}">
                <a16:creationId xmlns:a16="http://schemas.microsoft.com/office/drawing/2014/main" id="{D8889424-21CD-7056-97E6-0D6168297485}"/>
              </a:ext>
            </a:extLst>
          </p:cNvPr>
          <p:cNvSpPr/>
          <p:nvPr/>
        </p:nvSpPr>
        <p:spPr>
          <a:xfrm rot="5400000">
            <a:off x="2947295" y="2370563"/>
            <a:ext cx="248229" cy="91793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565B896E-315B-D7E2-59B6-94EB5F3B1297}"/>
              </a:ext>
            </a:extLst>
          </p:cNvPr>
          <p:cNvSpPr/>
          <p:nvPr/>
        </p:nvSpPr>
        <p:spPr>
          <a:xfrm rot="5400000">
            <a:off x="4180666" y="2269614"/>
            <a:ext cx="248229" cy="111983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6B912E8-F77D-12DD-A968-1219057BC683}"/>
              </a:ext>
            </a:extLst>
          </p:cNvPr>
          <p:cNvSpPr txBox="1"/>
          <p:nvPr/>
        </p:nvSpPr>
        <p:spPr>
          <a:xfrm>
            <a:off x="2377307" y="2895968"/>
            <a:ext cx="1766876" cy="307777"/>
          </a:xfrm>
          <a:prstGeom prst="rect">
            <a:avLst/>
          </a:prstGeom>
          <a:noFill/>
        </p:spPr>
        <p:txBody>
          <a:bodyPr wrap="square" rtlCol="0">
            <a:spAutoFit/>
          </a:bodyPr>
          <a:lstStyle/>
          <a:p>
            <a:r>
              <a:rPr lang="it-IT" sz="1400" i="1" err="1"/>
              <a:t>Floating</a:t>
            </a:r>
            <a:r>
              <a:rPr lang="it-IT" sz="1400" i="1"/>
              <a:t> Base Var.</a:t>
            </a:r>
            <a:endParaRPr lang="en-US" i="1"/>
          </a:p>
        </p:txBody>
      </p:sp>
      <p:sp>
        <p:nvSpPr>
          <p:cNvPr id="14" name="TextBox 13">
            <a:extLst>
              <a:ext uri="{FF2B5EF4-FFF2-40B4-BE49-F238E27FC236}">
                <a16:creationId xmlns:a16="http://schemas.microsoft.com/office/drawing/2014/main" id="{0996E2BE-2FF3-3EC1-B7EA-F69CF551D86B}"/>
              </a:ext>
            </a:extLst>
          </p:cNvPr>
          <p:cNvSpPr txBox="1"/>
          <p:nvPr/>
        </p:nvSpPr>
        <p:spPr>
          <a:xfrm>
            <a:off x="3808065" y="2894873"/>
            <a:ext cx="1160551" cy="307777"/>
          </a:xfrm>
          <a:prstGeom prst="rect">
            <a:avLst/>
          </a:prstGeom>
          <a:noFill/>
        </p:spPr>
        <p:txBody>
          <a:bodyPr wrap="square" rtlCol="0">
            <a:spAutoFit/>
          </a:bodyPr>
          <a:lstStyle/>
          <a:p>
            <a:r>
              <a:rPr lang="it-IT" sz="1400" i="1" err="1"/>
              <a:t>Actuated</a:t>
            </a:r>
            <a:r>
              <a:rPr lang="it-IT" sz="1400" i="1"/>
              <a:t> Var.</a:t>
            </a:r>
            <a:endParaRPr lang="en-US" i="1"/>
          </a:p>
        </p:txBody>
      </p:sp>
      <p:grpSp>
        <p:nvGrpSpPr>
          <p:cNvPr id="5" name="Group 4">
            <a:extLst>
              <a:ext uri="{FF2B5EF4-FFF2-40B4-BE49-F238E27FC236}">
                <a16:creationId xmlns:a16="http://schemas.microsoft.com/office/drawing/2014/main" id="{CC890489-98B2-251E-36B0-262B25F2F71A}"/>
              </a:ext>
            </a:extLst>
          </p:cNvPr>
          <p:cNvGrpSpPr/>
          <p:nvPr/>
        </p:nvGrpSpPr>
        <p:grpSpPr>
          <a:xfrm>
            <a:off x="6570184" y="1935308"/>
            <a:ext cx="5225418" cy="3502955"/>
            <a:chOff x="6570184" y="1935308"/>
            <a:chExt cx="5225418" cy="3502955"/>
          </a:xfrm>
        </p:grpSpPr>
        <p:pic>
          <p:nvPicPr>
            <p:cNvPr id="11" name="Immagine 20">
              <a:extLst>
                <a:ext uri="{FF2B5EF4-FFF2-40B4-BE49-F238E27FC236}">
                  <a16:creationId xmlns:a16="http://schemas.microsoft.com/office/drawing/2014/main" id="{D39DD086-FA3D-6054-2F45-95E61B43EEB6}"/>
                </a:ext>
              </a:extLst>
            </p:cNvPr>
            <p:cNvPicPr>
              <a:picLocks noChangeAspect="1"/>
            </p:cNvPicPr>
            <p:nvPr/>
          </p:nvPicPr>
          <p:blipFill rotWithShape="1">
            <a:blip r:embed="rId5"/>
            <a:srcRect l="306" r="15412"/>
            <a:stretch/>
          </p:blipFill>
          <p:spPr>
            <a:xfrm>
              <a:off x="6570184" y="1935308"/>
              <a:ext cx="5225418" cy="3502955"/>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4F8D9CD-97B8-AF74-322A-9979E9921426}"/>
                    </a:ext>
                  </a:extLst>
                </p:cNvPr>
                <p:cNvSpPr txBox="1"/>
                <p:nvPr/>
              </p:nvSpPr>
              <p:spPr>
                <a:xfrm>
                  <a:off x="7294408" y="4509164"/>
                  <a:ext cx="12170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chemeClr val="accent1"/>
                            </a:solidFill>
                            <a:latin typeface="Cambria Math" panose="02040503050406030204" pitchFamily="18" charset="0"/>
                          </a:rPr>
                          <m:t>𝑥</m:t>
                        </m:r>
                      </m:oMath>
                    </m:oMathPara>
                  </a14:m>
                  <a:endParaRPr lang="en-US"/>
                </a:p>
              </p:txBody>
            </p:sp>
          </mc:Choice>
          <mc:Fallback>
            <p:sp>
              <p:nvSpPr>
                <p:cNvPr id="15" name="TextBox 14">
                  <a:extLst>
                    <a:ext uri="{FF2B5EF4-FFF2-40B4-BE49-F238E27FC236}">
                      <a16:creationId xmlns:a16="http://schemas.microsoft.com/office/drawing/2014/main" id="{14F8D9CD-97B8-AF74-322A-9979E9921426}"/>
                    </a:ext>
                  </a:extLst>
                </p:cNvPr>
                <p:cNvSpPr txBox="1">
                  <a:spLocks noRot="1" noChangeAspect="1" noMove="1" noResize="1" noEditPoints="1" noAdjustHandles="1" noChangeArrowheads="1" noChangeShapeType="1" noTextEdit="1"/>
                </p:cNvSpPr>
                <p:nvPr/>
              </p:nvSpPr>
              <p:spPr>
                <a:xfrm>
                  <a:off x="7294408" y="4509164"/>
                  <a:ext cx="121700" cy="184666"/>
                </a:xfrm>
                <a:prstGeom prst="rect">
                  <a:avLst/>
                </a:prstGeom>
                <a:blipFill>
                  <a:blip r:embed="rId6"/>
                  <a:stretch>
                    <a:fillRect l="-20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571066A-67D3-12AA-1501-92071D722195}"/>
                    </a:ext>
                  </a:extLst>
                </p:cNvPr>
                <p:cNvSpPr txBox="1"/>
                <p:nvPr/>
              </p:nvSpPr>
              <p:spPr>
                <a:xfrm>
                  <a:off x="7003748" y="4171371"/>
                  <a:ext cx="12445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chemeClr val="accent1"/>
                            </a:solidFill>
                            <a:latin typeface="Cambria Math" panose="02040503050406030204" pitchFamily="18" charset="0"/>
                          </a:rPr>
                          <m:t>𝑦</m:t>
                        </m:r>
                      </m:oMath>
                    </m:oMathPara>
                  </a14:m>
                  <a:endParaRPr lang="en-US"/>
                </a:p>
              </p:txBody>
            </p:sp>
          </mc:Choice>
          <mc:Fallback>
            <p:sp>
              <p:nvSpPr>
                <p:cNvPr id="17" name="TextBox 16">
                  <a:extLst>
                    <a:ext uri="{FF2B5EF4-FFF2-40B4-BE49-F238E27FC236}">
                      <a16:creationId xmlns:a16="http://schemas.microsoft.com/office/drawing/2014/main" id="{A571066A-67D3-12AA-1501-92071D722195}"/>
                    </a:ext>
                  </a:extLst>
                </p:cNvPr>
                <p:cNvSpPr txBox="1">
                  <a:spLocks noRot="1" noChangeAspect="1" noMove="1" noResize="1" noEditPoints="1" noAdjustHandles="1" noChangeArrowheads="1" noChangeShapeType="1" noTextEdit="1"/>
                </p:cNvSpPr>
                <p:nvPr/>
              </p:nvSpPr>
              <p:spPr>
                <a:xfrm>
                  <a:off x="7003748" y="4171371"/>
                  <a:ext cx="124458" cy="184666"/>
                </a:xfrm>
                <a:prstGeom prst="rect">
                  <a:avLst/>
                </a:prstGeom>
                <a:blipFill>
                  <a:blip r:embed="rId7"/>
                  <a:stretch>
                    <a:fillRect l="-30000" r="-30000" b="-193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20D73DA-D52C-88C1-D3D8-324F68F3A5BB}"/>
                    </a:ext>
                  </a:extLst>
                </p:cNvPr>
                <p:cNvSpPr txBox="1"/>
                <p:nvPr/>
              </p:nvSpPr>
              <p:spPr>
                <a:xfrm>
                  <a:off x="6892114" y="4601497"/>
                  <a:ext cx="1116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b="0" i="1" smtClean="0">
                            <a:solidFill>
                              <a:schemeClr val="accent1"/>
                            </a:solidFill>
                            <a:latin typeface="Cambria Math" panose="02040503050406030204" pitchFamily="18" charset="0"/>
                          </a:rPr>
                          <m:t>𝑧</m:t>
                        </m:r>
                      </m:oMath>
                    </m:oMathPara>
                  </a14:m>
                  <a:endParaRPr lang="en-US"/>
                </a:p>
              </p:txBody>
            </p:sp>
          </mc:Choice>
          <mc:Fallback>
            <p:sp>
              <p:nvSpPr>
                <p:cNvPr id="18" name="TextBox 17">
                  <a:extLst>
                    <a:ext uri="{FF2B5EF4-FFF2-40B4-BE49-F238E27FC236}">
                      <a16:creationId xmlns:a16="http://schemas.microsoft.com/office/drawing/2014/main" id="{C20D73DA-D52C-88C1-D3D8-324F68F3A5BB}"/>
                    </a:ext>
                  </a:extLst>
                </p:cNvPr>
                <p:cNvSpPr txBox="1">
                  <a:spLocks noRot="1" noChangeAspect="1" noMove="1" noResize="1" noEditPoints="1" noAdjustHandles="1" noChangeArrowheads="1" noChangeShapeType="1" noTextEdit="1"/>
                </p:cNvSpPr>
                <p:nvPr/>
              </p:nvSpPr>
              <p:spPr>
                <a:xfrm>
                  <a:off x="6892114" y="4601497"/>
                  <a:ext cx="111634" cy="184666"/>
                </a:xfrm>
                <a:prstGeom prst="rect">
                  <a:avLst/>
                </a:prstGeom>
                <a:blipFill>
                  <a:blip r:embed="rId8"/>
                  <a:stretch>
                    <a:fillRect l="-22222" r="-16667"/>
                  </a:stretch>
                </a:blipFill>
              </p:spPr>
              <p:txBody>
                <a:bodyPr/>
                <a:lstStyle/>
                <a:p>
                  <a:r>
                    <a:rPr lang="en-US">
                      <a:noFill/>
                    </a:rPr>
                    <a:t> </a:t>
                  </a:r>
                </a:p>
              </p:txBody>
            </p:sp>
          </mc:Fallback>
        </mc:AlternateContent>
      </p:grpSp>
      <p:pic>
        <p:nvPicPr>
          <p:cNvPr id="9" name="Immagine 6">
            <a:extLst>
              <a:ext uri="{FF2B5EF4-FFF2-40B4-BE49-F238E27FC236}">
                <a16:creationId xmlns:a16="http://schemas.microsoft.com/office/drawing/2014/main" id="{567C420B-0248-97CB-18F5-C7E3B287636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99503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7" name="Freeform: Shape 4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 name="Subtitle 5">
            <a:extLst>
              <a:ext uri="{FF2B5EF4-FFF2-40B4-BE49-F238E27FC236}">
                <a16:creationId xmlns:a16="http://schemas.microsoft.com/office/drawing/2014/main" id="{A2FE6CBF-06C2-4F57-FF3B-610F5899DCD3}"/>
              </a:ext>
            </a:extLst>
          </p:cNvPr>
          <p:cNvSpPr>
            <a:spLocks noGrp="1"/>
          </p:cNvSpPr>
          <p:nvPr>
            <p:ph type="subTitle" idx="1"/>
          </p:nvPr>
        </p:nvSpPr>
        <p:spPr>
          <a:xfrm>
            <a:off x="4565642" y="3783953"/>
            <a:ext cx="3312734" cy="1141851"/>
          </a:xfrm>
          <a:noFill/>
        </p:spPr>
        <p:txBody>
          <a:bodyPr>
            <a:normAutofit/>
          </a:bodyPr>
          <a:lstStyle/>
          <a:p>
            <a:r>
              <a:rPr lang="it-IT" sz="3000">
                <a:solidFill>
                  <a:srgbClr val="080808"/>
                </a:solidFill>
              </a:rPr>
              <a:t>Waypoint Guidance System</a:t>
            </a:r>
            <a:endParaRPr lang="en-US" sz="3000">
              <a:solidFill>
                <a:srgbClr val="080808"/>
              </a:solidFill>
            </a:endParaRPr>
          </a:p>
        </p:txBody>
      </p:sp>
      <p:sp>
        <p:nvSpPr>
          <p:cNvPr id="2" name="Title 1"/>
          <p:cNvSpPr>
            <a:spLocks noGrp="1"/>
          </p:cNvSpPr>
          <p:nvPr>
            <p:ph type="ctrTitle"/>
          </p:nvPr>
        </p:nvSpPr>
        <p:spPr>
          <a:xfrm>
            <a:off x="3204642" y="2353641"/>
            <a:ext cx="5782716" cy="2150719"/>
          </a:xfrm>
          <a:noFill/>
        </p:spPr>
        <p:txBody>
          <a:bodyPr anchor="ctr">
            <a:normAutofit/>
          </a:bodyPr>
          <a:lstStyle/>
          <a:p>
            <a:r>
              <a:rPr lang="it-IT" sz="3600" b="1">
                <a:solidFill>
                  <a:srgbClr val="080808"/>
                </a:solidFill>
              </a:rPr>
              <a:t>PART 4</a:t>
            </a:r>
          </a:p>
        </p:txBody>
      </p:sp>
      <p:sp>
        <p:nvSpPr>
          <p:cNvPr id="51" name="Freeform: Shape 5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5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magine 6">
            <a:extLst>
              <a:ext uri="{FF2B5EF4-FFF2-40B4-BE49-F238E27FC236}">
                <a16:creationId xmlns:a16="http://schemas.microsoft.com/office/drawing/2014/main" id="{BAADE989-0920-1FE1-BFED-575BA55FA9F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90716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41</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2281464" y="308808"/>
            <a:ext cx="4748258"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Guidance System</a:t>
            </a:r>
          </a:p>
        </p:txBody>
      </p:sp>
      <p:sp>
        <p:nvSpPr>
          <p:cNvPr id="3" name="Content Placeholder 2">
            <a:extLst>
              <a:ext uri="{FF2B5EF4-FFF2-40B4-BE49-F238E27FC236}">
                <a16:creationId xmlns:a16="http://schemas.microsoft.com/office/drawing/2014/main" id="{5D36D04D-3F1B-A16F-5B94-5D6261F99887}"/>
              </a:ext>
            </a:extLst>
          </p:cNvPr>
          <p:cNvSpPr>
            <a:spLocks noGrp="1"/>
          </p:cNvSpPr>
          <p:nvPr>
            <p:ph idx="1"/>
          </p:nvPr>
        </p:nvSpPr>
        <p:spPr>
          <a:xfrm>
            <a:off x="892272" y="1191079"/>
            <a:ext cx="4570140" cy="958324"/>
          </a:xfrm>
        </p:spPr>
        <p:txBody>
          <a:bodyPr>
            <a:normAutofit/>
          </a:bodyPr>
          <a:lstStyle/>
          <a:p>
            <a:pPr>
              <a:buFont typeface="Wingdings" panose="05000000000000000000" pitchFamily="2" charset="2"/>
              <a:buChar char="§"/>
            </a:pPr>
            <a:r>
              <a:rPr lang="en-US" b="1" u="sng"/>
              <a:t>Goal</a:t>
            </a:r>
            <a:r>
              <a:rPr lang="en-US"/>
              <a:t>: reach a sequence of specified waypoints</a:t>
            </a:r>
          </a:p>
        </p:txBody>
      </p:sp>
      <p:pic>
        <p:nvPicPr>
          <p:cNvPr id="122" name="Picture 121" descr="\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 &#10; \begin{algorithm}&#10;  \caption{guidance\_system} &#10;  \begin{algorithmic}[1]&#10;   \State Compute distance between CoM and Waypoint&#10;   \State Compute Heading Error $\mathtt{HE_1}$&#10;   \State Choose Robot Side &#10;   \State Update Heading Error $\mathtt{HE_2}$&#10;   \State Compute Miss Distance \texttt{MD}&#10;   \If{$(\texttt{HE} &gt; threshold_\texttt{HE})$ \AND $(\texttt{MD} &gt; threshold_\texttt{MD})$}&#10;   \State Rotate Robot&#10;   \Else&#10;   \State Control Velocity &#10;   \EndIf&#10;  \end{algorithmic} &#10; \end{algorithm}&#10; &#10;\end{document}&#10;" title="IguanaTex Bitmap Display">
            <a:extLst>
              <a:ext uri="{FF2B5EF4-FFF2-40B4-BE49-F238E27FC236}">
                <a16:creationId xmlns:a16="http://schemas.microsoft.com/office/drawing/2014/main" id="{BEF83885-930A-EC98-F297-B95B7E1514D9}"/>
              </a:ext>
            </a:extLst>
          </p:cNvPr>
          <p:cNvPicPr>
            <a:picLocks noChangeAspect="1"/>
          </p:cNvPicPr>
          <p:nvPr>
            <p:custDataLst>
              <p:tags r:id="rId1"/>
            </p:custDataLst>
          </p:nvPr>
        </p:nvPicPr>
        <p:blipFill rotWithShape="1">
          <a:blip r:embed="rId4"/>
          <a:srcRect r="26571"/>
          <a:stretch/>
        </p:blipFill>
        <p:spPr>
          <a:xfrm>
            <a:off x="836088" y="2274808"/>
            <a:ext cx="5376272" cy="2896180"/>
          </a:xfrm>
          <a:prstGeom prst="rect">
            <a:avLst/>
          </a:prstGeom>
        </p:spPr>
      </p:pic>
      <p:pic>
        <p:nvPicPr>
          <p:cNvPr id="8" name="Immagine 6">
            <a:extLst>
              <a:ext uri="{FF2B5EF4-FFF2-40B4-BE49-F238E27FC236}">
                <a16:creationId xmlns:a16="http://schemas.microsoft.com/office/drawing/2014/main" id="{24CDBA3E-DA6E-7039-28D1-D2D755E09C1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pic>
        <p:nvPicPr>
          <p:cNvPr id="5" name="Picture 4">
            <a:extLst>
              <a:ext uri="{FF2B5EF4-FFF2-40B4-BE49-F238E27FC236}">
                <a16:creationId xmlns:a16="http://schemas.microsoft.com/office/drawing/2014/main" id="{9989918D-BD9B-B924-EA70-3E0E295D1EFA}"/>
              </a:ext>
            </a:extLst>
          </p:cNvPr>
          <p:cNvPicPr>
            <a:picLocks noChangeAspect="1"/>
          </p:cNvPicPr>
          <p:nvPr/>
        </p:nvPicPr>
        <p:blipFill>
          <a:blip r:embed="rId7"/>
          <a:stretch>
            <a:fillRect/>
          </a:stretch>
        </p:blipFill>
        <p:spPr>
          <a:xfrm>
            <a:off x="7029722" y="3842156"/>
            <a:ext cx="2692377" cy="2707036"/>
          </a:xfrm>
          <a:prstGeom prst="rect">
            <a:avLst/>
          </a:prstGeom>
        </p:spPr>
      </p:pic>
      <p:grpSp>
        <p:nvGrpSpPr>
          <p:cNvPr id="56" name="Group 55">
            <a:extLst>
              <a:ext uri="{FF2B5EF4-FFF2-40B4-BE49-F238E27FC236}">
                <a16:creationId xmlns:a16="http://schemas.microsoft.com/office/drawing/2014/main" id="{4DAED42D-0ACE-1EE7-8DB7-A4B9FC05CDCC}"/>
              </a:ext>
            </a:extLst>
          </p:cNvPr>
          <p:cNvGrpSpPr>
            <a:grpSpLocks noChangeAspect="1"/>
          </p:cNvGrpSpPr>
          <p:nvPr/>
        </p:nvGrpSpPr>
        <p:grpSpPr>
          <a:xfrm>
            <a:off x="6808733" y="564434"/>
            <a:ext cx="4304497" cy="3184202"/>
            <a:chOff x="1139301" y="3064720"/>
            <a:chExt cx="4087861" cy="3023948"/>
          </a:xfrm>
        </p:grpSpPr>
        <p:sp>
          <p:nvSpPr>
            <p:cNvPr id="57" name="Oval 56">
              <a:extLst>
                <a:ext uri="{FF2B5EF4-FFF2-40B4-BE49-F238E27FC236}">
                  <a16:creationId xmlns:a16="http://schemas.microsoft.com/office/drawing/2014/main" id="{9FD958E9-C412-C790-617C-6405163897D8}"/>
                </a:ext>
              </a:extLst>
            </p:cNvPr>
            <p:cNvSpPr>
              <a:spLocks/>
            </p:cNvSpPr>
            <p:nvPr/>
          </p:nvSpPr>
          <p:spPr>
            <a:xfrm>
              <a:off x="4011921" y="3083192"/>
              <a:ext cx="730916" cy="709361"/>
            </a:xfrm>
            <a:prstGeom prst="ellipse">
              <a:avLst/>
            </a:prstGeom>
            <a:solidFill>
              <a:srgbClr val="FFFF00">
                <a:alpha val="50000"/>
              </a:srgbClr>
            </a:soli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58" name="Straight Connector 57">
              <a:extLst>
                <a:ext uri="{FF2B5EF4-FFF2-40B4-BE49-F238E27FC236}">
                  <a16:creationId xmlns:a16="http://schemas.microsoft.com/office/drawing/2014/main" id="{52690292-1336-B670-4DD9-890BFE15512A}"/>
                </a:ext>
              </a:extLst>
            </p:cNvPr>
            <p:cNvCxnSpPr>
              <a:cxnSpLocks/>
              <a:stCxn id="70" idx="2"/>
              <a:endCxn id="59" idx="7"/>
            </p:cNvCxnSpPr>
            <p:nvPr/>
          </p:nvCxnSpPr>
          <p:spPr>
            <a:xfrm flipH="1">
              <a:off x="2559016" y="3533060"/>
              <a:ext cx="1729597" cy="1570834"/>
            </a:xfrm>
            <a:prstGeom prst="line">
              <a:avLst/>
            </a:prstGeom>
            <a:ln>
              <a:prstDash val="sysDash"/>
            </a:ln>
          </p:spPr>
          <p:style>
            <a:lnRef idx="3">
              <a:schemeClr val="accent1"/>
            </a:lnRef>
            <a:fillRef idx="0">
              <a:schemeClr val="accent1"/>
            </a:fillRef>
            <a:effectRef idx="2">
              <a:schemeClr val="accent1"/>
            </a:effectRef>
            <a:fontRef idx="minor">
              <a:schemeClr val="tx1"/>
            </a:fontRef>
          </p:style>
        </p:cxnSp>
        <p:sp>
          <p:nvSpPr>
            <p:cNvPr id="59" name="Flowchart: Summing Junction 58">
              <a:extLst>
                <a:ext uri="{FF2B5EF4-FFF2-40B4-BE49-F238E27FC236}">
                  <a16:creationId xmlns:a16="http://schemas.microsoft.com/office/drawing/2014/main" id="{51031885-8384-DE80-07C3-3283A4AE3C13}"/>
                </a:ext>
              </a:extLst>
            </p:cNvPr>
            <p:cNvSpPr>
              <a:spLocks/>
            </p:cNvSpPr>
            <p:nvPr/>
          </p:nvSpPr>
          <p:spPr>
            <a:xfrm>
              <a:off x="2415926" y="5079365"/>
              <a:ext cx="167640" cy="167493"/>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Arc 59">
              <a:extLst>
                <a:ext uri="{FF2B5EF4-FFF2-40B4-BE49-F238E27FC236}">
                  <a16:creationId xmlns:a16="http://schemas.microsoft.com/office/drawing/2014/main" id="{62B08648-A24F-641C-F88C-C02FCF8D3128}"/>
                </a:ext>
              </a:extLst>
            </p:cNvPr>
            <p:cNvSpPr>
              <a:spLocks/>
            </p:cNvSpPr>
            <p:nvPr/>
          </p:nvSpPr>
          <p:spPr>
            <a:xfrm rot="1740272">
              <a:off x="2650900" y="4385566"/>
              <a:ext cx="914400" cy="914400"/>
            </a:xfrm>
            <a:prstGeom prst="arc">
              <a:avLst/>
            </a:prstGeom>
            <a:noFill/>
            <a:ln>
              <a:solidFill>
                <a:srgbClr val="00B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B1C243F5-C9AA-FD4D-97B5-54C2B78F95C5}"/>
                </a:ext>
              </a:extLst>
            </p:cNvPr>
            <p:cNvCxnSpPr>
              <a:cxnSpLocks/>
            </p:cNvCxnSpPr>
            <p:nvPr/>
          </p:nvCxnSpPr>
          <p:spPr>
            <a:xfrm flipH="1" flipV="1">
              <a:off x="3307165" y="4414791"/>
              <a:ext cx="113928" cy="96668"/>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F57DF692-9DFB-DCAF-54EA-5EC0729055CB}"/>
                </a:ext>
              </a:extLst>
            </p:cNvPr>
            <p:cNvCxnSpPr>
              <a:cxnSpLocks/>
              <a:stCxn id="59" idx="6"/>
            </p:cNvCxnSpPr>
            <p:nvPr/>
          </p:nvCxnSpPr>
          <p:spPr>
            <a:xfrm flipV="1">
              <a:off x="2583566" y="4818981"/>
              <a:ext cx="1274717" cy="344131"/>
            </a:xfrm>
            <a:prstGeom prst="straightConnector1">
              <a:avLst/>
            </a:prstGeom>
            <a:ln>
              <a:solidFill>
                <a:srgbClr val="FF0000"/>
              </a:solidFill>
              <a:prstDash val="lgDashDot"/>
              <a:tailEnd type="triangle"/>
            </a:ln>
          </p:spPr>
          <p:style>
            <a:lnRef idx="2">
              <a:schemeClr val="accent2"/>
            </a:lnRef>
            <a:fillRef idx="0">
              <a:schemeClr val="accent2"/>
            </a:fillRef>
            <a:effectRef idx="1">
              <a:schemeClr val="accent2"/>
            </a:effectRef>
            <a:fontRef idx="minor">
              <a:schemeClr val="tx1"/>
            </a:fontRef>
          </p:style>
        </p:cxnSp>
        <p:cxnSp>
          <p:nvCxnSpPr>
            <p:cNvPr id="63" name="Straight Arrow Connector 62">
              <a:extLst>
                <a:ext uri="{FF2B5EF4-FFF2-40B4-BE49-F238E27FC236}">
                  <a16:creationId xmlns:a16="http://schemas.microsoft.com/office/drawing/2014/main" id="{A8992796-9395-642E-FF07-F530249EC788}"/>
                </a:ext>
              </a:extLst>
            </p:cNvPr>
            <p:cNvCxnSpPr>
              <a:cxnSpLocks/>
              <a:stCxn id="59" idx="6"/>
            </p:cNvCxnSpPr>
            <p:nvPr/>
          </p:nvCxnSpPr>
          <p:spPr>
            <a:xfrm>
              <a:off x="2583566" y="5163112"/>
              <a:ext cx="1274717" cy="66854"/>
            </a:xfrm>
            <a:prstGeom prst="straightConnector1">
              <a:avLst/>
            </a:prstGeom>
            <a:ln>
              <a:solidFill>
                <a:srgbClr val="FF0000"/>
              </a:solidFill>
              <a:prstDash val="lgDashDot"/>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1EB85CE1-407D-4D6B-CC27-6A3410DC3037}"/>
                    </a:ext>
                  </a:extLst>
                </p:cNvPr>
                <p:cNvSpPr txBox="1">
                  <a:spLocks/>
                </p:cNvSpPr>
                <p:nvPr/>
              </p:nvSpPr>
              <p:spPr>
                <a:xfrm>
                  <a:off x="3456356" y="4391461"/>
                  <a:ext cx="52523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00B050"/>
                            </a:solidFill>
                            <a:latin typeface="Cambria Math" panose="02040503050406030204" pitchFamily="18" charset="0"/>
                          </a:rPr>
                          <m:t>𝐻</m:t>
                        </m:r>
                        <m:sSub>
                          <m:sSubPr>
                            <m:ctrlPr>
                              <a:rPr lang="en-US" sz="1400" b="0" i="1" dirty="0" smtClean="0">
                                <a:solidFill>
                                  <a:srgbClr val="00B050"/>
                                </a:solidFill>
                                <a:latin typeface="Cambria Math" panose="02040503050406030204" pitchFamily="18" charset="0"/>
                              </a:rPr>
                            </m:ctrlPr>
                          </m:sSubPr>
                          <m:e>
                            <m:r>
                              <a:rPr lang="en-US" sz="1400" i="1" dirty="0" smtClean="0">
                                <a:solidFill>
                                  <a:srgbClr val="00B050"/>
                                </a:solidFill>
                                <a:latin typeface="Cambria Math" panose="02040503050406030204" pitchFamily="18" charset="0"/>
                              </a:rPr>
                              <m:t>𝐸</m:t>
                            </m:r>
                          </m:e>
                          <m:sub>
                            <m:r>
                              <a:rPr lang="en-US" sz="1400" b="0" i="1" dirty="0" smtClean="0">
                                <a:solidFill>
                                  <a:srgbClr val="00B050"/>
                                </a:solidFill>
                                <a:latin typeface="Cambria Math" panose="02040503050406030204" pitchFamily="18" charset="0"/>
                              </a:rPr>
                              <m:t>2</m:t>
                            </m:r>
                          </m:sub>
                        </m:sSub>
                      </m:oMath>
                    </m:oMathPara>
                  </a14:m>
                  <a:endParaRPr lang="en-US" sz="1400">
                    <a:solidFill>
                      <a:srgbClr val="00B050"/>
                    </a:solidFill>
                  </a:endParaRPr>
                </a:p>
              </p:txBody>
            </p:sp>
          </mc:Choice>
          <mc:Fallback>
            <p:sp>
              <p:nvSpPr>
                <p:cNvPr id="64" name="TextBox 63">
                  <a:extLst>
                    <a:ext uri="{FF2B5EF4-FFF2-40B4-BE49-F238E27FC236}">
                      <a16:creationId xmlns:a16="http://schemas.microsoft.com/office/drawing/2014/main" id="{1EB85CE1-407D-4D6B-CC27-6A3410DC3037}"/>
                    </a:ext>
                  </a:extLst>
                </p:cNvPr>
                <p:cNvSpPr txBox="1">
                  <a:spLocks noRot="1" noChangeAspect="1" noMove="1" noResize="1" noEditPoints="1" noAdjustHandles="1" noChangeArrowheads="1" noChangeShapeType="1" noTextEdit="1"/>
                </p:cNvSpPr>
                <p:nvPr/>
              </p:nvSpPr>
              <p:spPr>
                <a:xfrm>
                  <a:off x="3456356" y="4391461"/>
                  <a:ext cx="525236"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E2CC1500-8F8A-759F-7599-0F394178CCD8}"/>
                    </a:ext>
                  </a:extLst>
                </p:cNvPr>
                <p:cNvSpPr txBox="1">
                  <a:spLocks/>
                </p:cNvSpPr>
                <p:nvPr/>
              </p:nvSpPr>
              <p:spPr>
                <a:xfrm>
                  <a:off x="3767516" y="4997136"/>
                  <a:ext cx="525236"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i="1" dirty="0" smtClean="0">
                            <a:solidFill>
                              <a:srgbClr val="FF0000"/>
                            </a:solidFill>
                            <a:latin typeface="Cambria Math" panose="02040503050406030204" pitchFamily="18" charset="0"/>
                          </a:rPr>
                          <m:t>𝐻</m:t>
                        </m:r>
                        <m:sSub>
                          <m:sSubPr>
                            <m:ctrlPr>
                              <a:rPr lang="en-US" sz="1200" i="1" dirty="0" smtClean="0">
                                <a:solidFill>
                                  <a:srgbClr val="FF0000"/>
                                </a:solidFill>
                                <a:latin typeface="Cambria Math" panose="02040503050406030204" pitchFamily="18" charset="0"/>
                              </a:rPr>
                            </m:ctrlPr>
                          </m:sSubPr>
                          <m:e>
                            <m:r>
                              <a:rPr lang="en-US" sz="1200" i="1" dirty="0" smtClean="0">
                                <a:solidFill>
                                  <a:srgbClr val="FF0000"/>
                                </a:solidFill>
                                <a:latin typeface="Cambria Math" panose="02040503050406030204" pitchFamily="18" charset="0"/>
                              </a:rPr>
                              <m:t>𝐸</m:t>
                            </m:r>
                          </m:e>
                          <m:sub>
                            <m:r>
                              <a:rPr lang="en-US" sz="1200" b="0" i="1" dirty="0" smtClean="0">
                                <a:solidFill>
                                  <a:srgbClr val="FF0000"/>
                                </a:solidFill>
                                <a:latin typeface="Cambria Math" panose="02040503050406030204" pitchFamily="18" charset="0"/>
                              </a:rPr>
                              <m:t>𝑚𝑖𝑛</m:t>
                            </m:r>
                          </m:sub>
                        </m:sSub>
                      </m:oMath>
                    </m:oMathPara>
                  </a14:m>
                  <a:endParaRPr lang="en-US" sz="1200">
                    <a:solidFill>
                      <a:srgbClr val="FF0000"/>
                    </a:solidFill>
                  </a:endParaRPr>
                </a:p>
              </p:txBody>
            </p:sp>
          </mc:Choice>
          <mc:Fallback>
            <p:sp>
              <p:nvSpPr>
                <p:cNvPr id="65" name="TextBox 64">
                  <a:extLst>
                    <a:ext uri="{FF2B5EF4-FFF2-40B4-BE49-F238E27FC236}">
                      <a16:creationId xmlns:a16="http://schemas.microsoft.com/office/drawing/2014/main" id="{E2CC1500-8F8A-759F-7599-0F394178CCD8}"/>
                    </a:ext>
                  </a:extLst>
                </p:cNvPr>
                <p:cNvSpPr txBox="1">
                  <a:spLocks noRot="1" noChangeAspect="1" noMove="1" noResize="1" noEditPoints="1" noAdjustHandles="1" noChangeArrowheads="1" noChangeShapeType="1" noTextEdit="1"/>
                </p:cNvSpPr>
                <p:nvPr/>
              </p:nvSpPr>
              <p:spPr>
                <a:xfrm>
                  <a:off x="3767516" y="4997136"/>
                  <a:ext cx="525236" cy="276999"/>
                </a:xfrm>
                <a:prstGeom prst="rect">
                  <a:avLst/>
                </a:prstGeom>
                <a:blipFill>
                  <a:blip r:embed="rId9"/>
                  <a:stretch>
                    <a:fillRect l="-2198"/>
                  </a:stretch>
                </a:blipFill>
              </p:spPr>
              <p:txBody>
                <a:bodyPr/>
                <a:lstStyle/>
                <a:p>
                  <a:r>
                    <a:rPr lang="en-US">
                      <a:noFill/>
                    </a:rPr>
                    <a:t> </a:t>
                  </a:r>
                </a:p>
              </p:txBody>
            </p:sp>
          </mc:Fallback>
        </mc:AlternateContent>
        <p:sp>
          <p:nvSpPr>
            <p:cNvPr id="66" name="Arc 65">
              <a:extLst>
                <a:ext uri="{FF2B5EF4-FFF2-40B4-BE49-F238E27FC236}">
                  <a16:creationId xmlns:a16="http://schemas.microsoft.com/office/drawing/2014/main" id="{D7486E83-A594-A176-F517-38B26CA9642E}"/>
                </a:ext>
              </a:extLst>
            </p:cNvPr>
            <p:cNvSpPr>
              <a:spLocks/>
            </p:cNvSpPr>
            <p:nvPr/>
          </p:nvSpPr>
          <p:spPr>
            <a:xfrm rot="2943938">
              <a:off x="3392895" y="5018301"/>
              <a:ext cx="230279" cy="230403"/>
            </a:xfrm>
            <a:prstGeom prst="arc">
              <a:avLst>
                <a:gd name="adj1" fmla="val 16200000"/>
                <a:gd name="adj2" fmla="val 21404391"/>
              </a:avLst>
            </a:prstGeom>
            <a:noFill/>
            <a:ln>
              <a:solidFill>
                <a:srgbClr val="FF0000"/>
              </a:solidFill>
              <a:prstDash val="soli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3AA277D5-576E-7304-A5B1-29AC5AFF7379}"/>
                </a:ext>
              </a:extLst>
            </p:cNvPr>
            <p:cNvCxnSpPr>
              <a:cxnSpLocks/>
              <a:stCxn id="59" idx="6"/>
            </p:cNvCxnSpPr>
            <p:nvPr/>
          </p:nvCxnSpPr>
          <p:spPr>
            <a:xfrm flipV="1">
              <a:off x="2583566" y="4888708"/>
              <a:ext cx="2637344" cy="274404"/>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6EC30E8A-3276-0701-8696-6C809BE96CD5}"/>
                </a:ext>
              </a:extLst>
            </p:cNvPr>
            <p:cNvCxnSpPr>
              <a:cxnSpLocks/>
              <a:stCxn id="59" idx="4"/>
            </p:cNvCxnSpPr>
            <p:nvPr/>
          </p:nvCxnSpPr>
          <p:spPr>
            <a:xfrm>
              <a:off x="2499746" y="5246858"/>
              <a:ext cx="93891" cy="8418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F017D622-A915-C120-A177-79095D201222}"/>
                </a:ext>
              </a:extLst>
            </p:cNvPr>
            <p:cNvCxnSpPr>
              <a:cxnSpLocks/>
            </p:cNvCxnSpPr>
            <p:nvPr/>
          </p:nvCxnSpPr>
          <p:spPr>
            <a:xfrm>
              <a:off x="4348959" y="3411661"/>
              <a:ext cx="186328" cy="153117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Star: 5 Points 69">
              <a:extLst>
                <a:ext uri="{FF2B5EF4-FFF2-40B4-BE49-F238E27FC236}">
                  <a16:creationId xmlns:a16="http://schemas.microsoft.com/office/drawing/2014/main" id="{1CF9B401-C7B1-D6F5-F91A-E86D3F78EA71}"/>
                </a:ext>
              </a:extLst>
            </p:cNvPr>
            <p:cNvSpPr>
              <a:spLocks/>
            </p:cNvSpPr>
            <p:nvPr/>
          </p:nvSpPr>
          <p:spPr>
            <a:xfrm>
              <a:off x="4249805" y="3336633"/>
              <a:ext cx="203200" cy="1964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BFFAE39-CD71-32F1-43CE-65685BBBC24B}"/>
                </a:ext>
              </a:extLst>
            </p:cNvPr>
            <p:cNvSpPr>
              <a:spLocks/>
            </p:cNvSpPr>
            <p:nvPr/>
          </p:nvSpPr>
          <p:spPr>
            <a:xfrm rot="21280842">
              <a:off x="4532836" y="4892033"/>
              <a:ext cx="61865" cy="68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F29D1944-8C85-7408-13E5-672FD165E68A}"/>
                </a:ext>
              </a:extLst>
            </p:cNvPr>
            <p:cNvSpPr txBox="1">
              <a:spLocks/>
            </p:cNvSpPr>
            <p:nvPr/>
          </p:nvSpPr>
          <p:spPr>
            <a:xfrm>
              <a:off x="4408719" y="3833299"/>
              <a:ext cx="818443" cy="523220"/>
            </a:xfrm>
            <a:prstGeom prst="rect">
              <a:avLst/>
            </a:prstGeom>
            <a:noFill/>
          </p:spPr>
          <p:txBody>
            <a:bodyPr wrap="square" rtlCol="0">
              <a:spAutoFit/>
            </a:bodyPr>
            <a:lstStyle/>
            <a:p>
              <a:r>
                <a:rPr lang="en-US" sz="1400"/>
                <a:t>Miss Distance</a:t>
              </a:r>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95841B39-7309-9C7A-5978-849CF6881E0A}"/>
                    </a:ext>
                  </a:extLst>
                </p:cNvPr>
                <p:cNvSpPr txBox="1">
                  <a:spLocks/>
                </p:cNvSpPr>
                <p:nvPr/>
              </p:nvSpPr>
              <p:spPr>
                <a:xfrm>
                  <a:off x="1970441" y="4801301"/>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𝐶𝑜𝑀</m:t>
                        </m:r>
                      </m:oMath>
                    </m:oMathPara>
                  </a14:m>
                  <a:endParaRPr lang="en-US" sz="1400"/>
                </a:p>
              </p:txBody>
            </p:sp>
          </mc:Choice>
          <mc:Fallback>
            <p:sp>
              <p:nvSpPr>
                <p:cNvPr id="73" name="TextBox 72">
                  <a:extLst>
                    <a:ext uri="{FF2B5EF4-FFF2-40B4-BE49-F238E27FC236}">
                      <a16:creationId xmlns:a16="http://schemas.microsoft.com/office/drawing/2014/main" id="{95841B39-7309-9C7A-5978-849CF6881E0A}"/>
                    </a:ext>
                  </a:extLst>
                </p:cNvPr>
                <p:cNvSpPr txBox="1">
                  <a:spLocks noRot="1" noChangeAspect="1" noMove="1" noResize="1" noEditPoints="1" noAdjustHandles="1" noChangeArrowheads="1" noChangeShapeType="1" noTextEdit="1"/>
                </p:cNvSpPr>
                <p:nvPr/>
              </p:nvSpPr>
              <p:spPr>
                <a:xfrm>
                  <a:off x="1970441" y="4801301"/>
                  <a:ext cx="863696"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4C5F52F2-A655-3B29-7888-28DA25F03140}"/>
                    </a:ext>
                  </a:extLst>
                </p:cNvPr>
                <p:cNvSpPr txBox="1">
                  <a:spLocks/>
                </p:cNvSpPr>
                <p:nvPr/>
              </p:nvSpPr>
              <p:spPr>
                <a:xfrm>
                  <a:off x="4021157" y="3064720"/>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𝑊</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𝑖</m:t>
                            </m:r>
                          </m:sub>
                        </m:sSub>
                      </m:oMath>
                    </m:oMathPara>
                  </a14:m>
                  <a:endParaRPr lang="en-US" sz="1400"/>
                </a:p>
              </p:txBody>
            </p:sp>
          </mc:Choice>
          <mc:Fallback>
            <p:sp>
              <p:nvSpPr>
                <p:cNvPr id="74" name="TextBox 73">
                  <a:extLst>
                    <a:ext uri="{FF2B5EF4-FFF2-40B4-BE49-F238E27FC236}">
                      <a16:creationId xmlns:a16="http://schemas.microsoft.com/office/drawing/2014/main" id="{4C5F52F2-A655-3B29-7888-28DA25F03140}"/>
                    </a:ext>
                  </a:extLst>
                </p:cNvPr>
                <p:cNvSpPr txBox="1">
                  <a:spLocks noRot="1" noChangeAspect="1" noMove="1" noResize="1" noEditPoints="1" noAdjustHandles="1" noChangeArrowheads="1" noChangeShapeType="1" noTextEdit="1"/>
                </p:cNvSpPr>
                <p:nvPr/>
              </p:nvSpPr>
              <p:spPr>
                <a:xfrm>
                  <a:off x="4021157" y="3064720"/>
                  <a:ext cx="863696"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CFAD8481-DC22-7FED-89D2-C308F09001FF}"/>
                    </a:ext>
                  </a:extLst>
                </p:cNvPr>
                <p:cNvSpPr txBox="1">
                  <a:spLocks/>
                </p:cNvSpPr>
                <p:nvPr/>
              </p:nvSpPr>
              <p:spPr>
                <a:xfrm>
                  <a:off x="2305692" y="5779364"/>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𝑣𝑒𝑙</m:t>
                        </m:r>
                      </m:oMath>
                    </m:oMathPara>
                  </a14:m>
                  <a:endParaRPr lang="en-US" sz="1400"/>
                </a:p>
              </p:txBody>
            </p:sp>
          </mc:Choice>
          <mc:Fallback>
            <p:sp>
              <p:nvSpPr>
                <p:cNvPr id="75" name="TextBox 74">
                  <a:extLst>
                    <a:ext uri="{FF2B5EF4-FFF2-40B4-BE49-F238E27FC236}">
                      <a16:creationId xmlns:a16="http://schemas.microsoft.com/office/drawing/2014/main" id="{CFAD8481-DC22-7FED-89D2-C308F09001FF}"/>
                    </a:ext>
                  </a:extLst>
                </p:cNvPr>
                <p:cNvSpPr txBox="1">
                  <a:spLocks noRot="1" noChangeAspect="1" noMove="1" noResize="1" noEditPoints="1" noAdjustHandles="1" noChangeArrowheads="1" noChangeShapeType="1" noTextEdit="1"/>
                </p:cNvSpPr>
                <p:nvPr/>
              </p:nvSpPr>
              <p:spPr>
                <a:xfrm>
                  <a:off x="2305692" y="5779364"/>
                  <a:ext cx="863696" cy="307777"/>
                </a:xfrm>
                <a:prstGeom prst="rect">
                  <a:avLst/>
                </a:prstGeom>
                <a:blipFill>
                  <a:blip r:embed="rId12"/>
                  <a:stretch>
                    <a:fillRect/>
                  </a:stretch>
                </a:blipFill>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DE8F9DC2-DF81-6F4D-C22C-B83D5C10A5F1}"/>
                </a:ext>
              </a:extLst>
            </p:cNvPr>
            <p:cNvCxnSpPr>
              <a:cxnSpLocks/>
            </p:cNvCxnSpPr>
            <p:nvPr/>
          </p:nvCxnSpPr>
          <p:spPr>
            <a:xfrm flipV="1">
              <a:off x="1455132" y="4172425"/>
              <a:ext cx="739823" cy="2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1295998B-80B8-B577-E441-8E6559682B14}"/>
                </a:ext>
              </a:extLst>
            </p:cNvPr>
            <p:cNvCxnSpPr>
              <a:cxnSpLocks/>
            </p:cNvCxnSpPr>
            <p:nvPr/>
          </p:nvCxnSpPr>
          <p:spPr>
            <a:xfrm flipV="1">
              <a:off x="1455132" y="3398267"/>
              <a:ext cx="0" cy="776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 name="Oval 77">
              <a:extLst>
                <a:ext uri="{FF2B5EF4-FFF2-40B4-BE49-F238E27FC236}">
                  <a16:creationId xmlns:a16="http://schemas.microsoft.com/office/drawing/2014/main" id="{87B50C76-D42F-DDA7-D8F7-A67C9F521FBB}"/>
                </a:ext>
              </a:extLst>
            </p:cNvPr>
            <p:cNvSpPr>
              <a:spLocks/>
            </p:cNvSpPr>
            <p:nvPr/>
          </p:nvSpPr>
          <p:spPr>
            <a:xfrm>
              <a:off x="1409234" y="4126625"/>
              <a:ext cx="92839" cy="1015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7507083-9081-26EE-24C7-A2FAC23A01FF}"/>
                </a:ext>
              </a:extLst>
            </p:cNvPr>
            <p:cNvSpPr>
              <a:spLocks/>
            </p:cNvSpPr>
            <p:nvPr/>
          </p:nvSpPr>
          <p:spPr>
            <a:xfrm>
              <a:off x="1432449" y="415439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90E11A40-8287-95D1-C63D-8A7783E5E44F}"/>
                    </a:ext>
                  </a:extLst>
                </p:cNvPr>
                <p:cNvSpPr txBox="1">
                  <a:spLocks/>
                </p:cNvSpPr>
                <p:nvPr/>
              </p:nvSpPr>
              <p:spPr>
                <a:xfrm>
                  <a:off x="1432449" y="3261254"/>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𝑌</m:t>
                        </m:r>
                      </m:oMath>
                    </m:oMathPara>
                  </a14:m>
                  <a:endParaRPr lang="en-US" sz="1400"/>
                </a:p>
              </p:txBody>
            </p:sp>
          </mc:Choice>
          <mc:Fallback>
            <p:sp>
              <p:nvSpPr>
                <p:cNvPr id="80" name="TextBox 79">
                  <a:extLst>
                    <a:ext uri="{FF2B5EF4-FFF2-40B4-BE49-F238E27FC236}">
                      <a16:creationId xmlns:a16="http://schemas.microsoft.com/office/drawing/2014/main" id="{90E11A40-8287-95D1-C63D-8A7783E5E44F}"/>
                    </a:ext>
                  </a:extLst>
                </p:cNvPr>
                <p:cNvSpPr txBox="1">
                  <a:spLocks noRot="1" noChangeAspect="1" noMove="1" noResize="1" noEditPoints="1" noAdjustHandles="1" noChangeArrowheads="1" noChangeShapeType="1" noTextEdit="1"/>
                </p:cNvSpPr>
                <p:nvPr/>
              </p:nvSpPr>
              <p:spPr>
                <a:xfrm>
                  <a:off x="1432449" y="3261254"/>
                  <a:ext cx="332620"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D76C5A70-37E4-6B6F-B66C-976386AA0880}"/>
                    </a:ext>
                  </a:extLst>
                </p:cNvPr>
                <p:cNvSpPr txBox="1">
                  <a:spLocks/>
                </p:cNvSpPr>
                <p:nvPr/>
              </p:nvSpPr>
              <p:spPr>
                <a:xfrm>
                  <a:off x="1973165" y="3867020"/>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oMath>
                    </m:oMathPara>
                  </a14:m>
                  <a:endParaRPr lang="en-US" sz="1400"/>
                </a:p>
              </p:txBody>
            </p:sp>
          </mc:Choice>
          <mc:Fallback>
            <p:sp>
              <p:nvSpPr>
                <p:cNvPr id="81" name="TextBox 80">
                  <a:extLst>
                    <a:ext uri="{FF2B5EF4-FFF2-40B4-BE49-F238E27FC236}">
                      <a16:creationId xmlns:a16="http://schemas.microsoft.com/office/drawing/2014/main" id="{D76C5A70-37E4-6B6F-B66C-976386AA0880}"/>
                    </a:ext>
                  </a:extLst>
                </p:cNvPr>
                <p:cNvSpPr txBox="1">
                  <a:spLocks noRot="1" noChangeAspect="1" noMove="1" noResize="1" noEditPoints="1" noAdjustHandles="1" noChangeArrowheads="1" noChangeShapeType="1" noTextEdit="1"/>
                </p:cNvSpPr>
                <p:nvPr/>
              </p:nvSpPr>
              <p:spPr>
                <a:xfrm>
                  <a:off x="1973165" y="3867020"/>
                  <a:ext cx="332620"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05211E88-9802-93B5-413B-A59DE59EDF38}"/>
                    </a:ext>
                  </a:extLst>
                </p:cNvPr>
                <p:cNvSpPr txBox="1">
                  <a:spLocks/>
                </p:cNvSpPr>
                <p:nvPr/>
              </p:nvSpPr>
              <p:spPr>
                <a:xfrm>
                  <a:off x="1139301" y="3977984"/>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𝑍</m:t>
                        </m:r>
                      </m:oMath>
                    </m:oMathPara>
                  </a14:m>
                  <a:endParaRPr lang="en-US" sz="1400"/>
                </a:p>
              </p:txBody>
            </p:sp>
          </mc:Choice>
          <mc:Fallback>
            <p:sp>
              <p:nvSpPr>
                <p:cNvPr id="82" name="TextBox 81">
                  <a:extLst>
                    <a:ext uri="{FF2B5EF4-FFF2-40B4-BE49-F238E27FC236}">
                      <a16:creationId xmlns:a16="http://schemas.microsoft.com/office/drawing/2014/main" id="{05211E88-9802-93B5-413B-A59DE59EDF38}"/>
                    </a:ext>
                  </a:extLst>
                </p:cNvPr>
                <p:cNvSpPr txBox="1">
                  <a:spLocks noRot="1" noChangeAspect="1" noMove="1" noResize="1" noEditPoints="1" noAdjustHandles="1" noChangeArrowheads="1" noChangeShapeType="1" noTextEdit="1"/>
                </p:cNvSpPr>
                <p:nvPr/>
              </p:nvSpPr>
              <p:spPr>
                <a:xfrm>
                  <a:off x="1139301" y="3977984"/>
                  <a:ext cx="332620" cy="30777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8CFA2EFD-28C9-8FCA-CB10-4AE9F4B45B1F}"/>
                    </a:ext>
                  </a:extLst>
                </p:cNvPr>
                <p:cNvSpPr txBox="1">
                  <a:spLocks/>
                </p:cNvSpPr>
                <p:nvPr/>
              </p:nvSpPr>
              <p:spPr>
                <a:xfrm>
                  <a:off x="1621068" y="3682376"/>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𝑆</m:t>
                            </m:r>
                          </m:e>
                        </m:d>
                      </m:oMath>
                    </m:oMathPara>
                  </a14:m>
                  <a:endParaRPr lang="en-US" sz="1400"/>
                </a:p>
              </p:txBody>
            </p:sp>
          </mc:Choice>
          <mc:Fallback>
            <p:sp>
              <p:nvSpPr>
                <p:cNvPr id="83" name="TextBox 82">
                  <a:extLst>
                    <a:ext uri="{FF2B5EF4-FFF2-40B4-BE49-F238E27FC236}">
                      <a16:creationId xmlns:a16="http://schemas.microsoft.com/office/drawing/2014/main" id="{8CFA2EFD-28C9-8FCA-CB10-4AE9F4B45B1F}"/>
                    </a:ext>
                  </a:extLst>
                </p:cNvPr>
                <p:cNvSpPr txBox="1">
                  <a:spLocks noRot="1" noChangeAspect="1" noMove="1" noResize="1" noEditPoints="1" noAdjustHandles="1" noChangeArrowheads="1" noChangeShapeType="1" noTextEdit="1"/>
                </p:cNvSpPr>
                <p:nvPr/>
              </p:nvSpPr>
              <p:spPr>
                <a:xfrm>
                  <a:off x="1621068" y="3682376"/>
                  <a:ext cx="332620" cy="307777"/>
                </a:xfrm>
                <a:prstGeom prst="rect">
                  <a:avLst/>
                </a:prstGeom>
                <a:blipFill>
                  <a:blip r:embed="rId16"/>
                  <a:stretch>
                    <a:fillRect/>
                  </a:stretch>
                </a:blipFill>
              </p:spPr>
              <p:txBody>
                <a:bodyPr/>
                <a:lstStyle/>
                <a:p>
                  <a:r>
                    <a:rPr lang="en-US">
                      <a:noFill/>
                    </a:rPr>
                    <a:t> </a:t>
                  </a:r>
                </a:p>
              </p:txBody>
            </p:sp>
          </mc:Fallback>
        </mc:AlternateContent>
        <p:cxnSp>
          <p:nvCxnSpPr>
            <p:cNvPr id="84" name="Straight Connector 83">
              <a:extLst>
                <a:ext uri="{FF2B5EF4-FFF2-40B4-BE49-F238E27FC236}">
                  <a16:creationId xmlns:a16="http://schemas.microsoft.com/office/drawing/2014/main" id="{266B63F5-3D24-C1A8-9DB3-B56BBA1956C1}"/>
                </a:ext>
              </a:extLst>
            </p:cNvPr>
            <p:cNvCxnSpPr>
              <a:cxnSpLocks/>
            </p:cNvCxnSpPr>
            <p:nvPr/>
          </p:nvCxnSpPr>
          <p:spPr>
            <a:xfrm flipH="1">
              <a:off x="1714500" y="4178944"/>
              <a:ext cx="50569" cy="85652"/>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5AF27E0D-DE1C-EDD0-2009-ADC0122FA1C5}"/>
                </a:ext>
              </a:extLst>
            </p:cNvPr>
            <p:cNvCxnSpPr>
              <a:cxnSpLocks/>
            </p:cNvCxnSpPr>
            <p:nvPr/>
          </p:nvCxnSpPr>
          <p:spPr>
            <a:xfrm flipH="1">
              <a:off x="1778818" y="4178944"/>
              <a:ext cx="50569" cy="85652"/>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29F12FBB-5514-111B-D75D-E31693D399CF}"/>
                </a:ext>
              </a:extLst>
            </p:cNvPr>
            <p:cNvCxnSpPr>
              <a:cxnSpLocks/>
            </p:cNvCxnSpPr>
            <p:nvPr/>
          </p:nvCxnSpPr>
          <p:spPr>
            <a:xfrm flipH="1">
              <a:off x="1843989" y="4183091"/>
              <a:ext cx="50569" cy="85652"/>
            </a:xfrm>
            <a:prstGeom prst="line">
              <a:avLst/>
            </a:prstGeom>
          </p:spPr>
          <p:style>
            <a:lnRef idx="3">
              <a:schemeClr val="dk1"/>
            </a:lnRef>
            <a:fillRef idx="0">
              <a:schemeClr val="dk1"/>
            </a:fillRef>
            <a:effectRef idx="2">
              <a:schemeClr val="dk1"/>
            </a:effectRef>
            <a:fontRef idx="minor">
              <a:schemeClr val="tx1"/>
            </a:fontRef>
          </p:style>
        </p:cxnSp>
        <p:sp>
          <p:nvSpPr>
            <p:cNvPr id="87" name="Rectangle 86">
              <a:extLst>
                <a:ext uri="{FF2B5EF4-FFF2-40B4-BE49-F238E27FC236}">
                  <a16:creationId xmlns:a16="http://schemas.microsoft.com/office/drawing/2014/main" id="{A6CE2036-3C11-E755-30CB-91E06AB169E5}"/>
                </a:ext>
              </a:extLst>
            </p:cNvPr>
            <p:cNvSpPr>
              <a:spLocks/>
            </p:cNvSpPr>
            <p:nvPr/>
          </p:nvSpPr>
          <p:spPr>
            <a:xfrm rot="21202752">
              <a:off x="1893933" y="4551849"/>
              <a:ext cx="1208816" cy="122585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656F45F8-371C-0B42-139C-5C0DB4321709}"/>
                </a:ext>
              </a:extLst>
            </p:cNvPr>
            <p:cNvCxnSpPr>
              <a:cxnSpLocks/>
              <a:stCxn id="87" idx="3"/>
              <a:endCxn id="87" idx="1"/>
            </p:cNvCxnSpPr>
            <p:nvPr/>
          </p:nvCxnSpPr>
          <p:spPr>
            <a:xfrm flipH="1">
              <a:off x="1897964" y="5095090"/>
              <a:ext cx="1200754" cy="13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A2A862B-F316-978C-1F43-327520AA8B93}"/>
                </a:ext>
              </a:extLst>
            </p:cNvPr>
            <p:cNvCxnSpPr>
              <a:cxnSpLocks/>
              <a:stCxn id="87" idx="2"/>
              <a:endCxn id="87" idx="0"/>
            </p:cNvCxnSpPr>
            <p:nvPr/>
          </p:nvCxnSpPr>
          <p:spPr>
            <a:xfrm flipH="1" flipV="1">
              <a:off x="2427672" y="4555937"/>
              <a:ext cx="141338" cy="1217679"/>
            </a:xfrm>
            <a:prstGeom prst="line">
              <a:avLst/>
            </a:prstGeom>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5EEAE2A9-643C-7E80-93FF-6B4B572A39D9}"/>
                </a:ext>
              </a:extLst>
            </p:cNvPr>
            <p:cNvSpPr>
              <a:spLocks/>
            </p:cNvSpPr>
            <p:nvPr/>
          </p:nvSpPr>
          <p:spPr>
            <a:xfrm rot="4603959">
              <a:off x="1995324" y="4692493"/>
              <a:ext cx="914400" cy="914400"/>
            </a:xfrm>
            <a:prstGeom prst="arc">
              <a:avLst>
                <a:gd name="adj1" fmla="val 14721165"/>
                <a:gd name="adj2" fmla="val 0"/>
              </a:avLst>
            </a:prstGeom>
            <a:noFill/>
            <a:ln>
              <a:solidFill>
                <a:srgbClr val="7030A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E8F59347-4C02-B3A2-E3C9-A6119229A0F5}"/>
                    </a:ext>
                  </a:extLst>
                </p:cNvPr>
                <p:cNvSpPr txBox="1">
                  <a:spLocks/>
                </p:cNvSpPr>
                <p:nvPr/>
              </p:nvSpPr>
              <p:spPr>
                <a:xfrm>
                  <a:off x="2681757" y="5365935"/>
                  <a:ext cx="52523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7030A0"/>
                            </a:solidFill>
                            <a:latin typeface="Cambria Math" panose="02040503050406030204" pitchFamily="18" charset="0"/>
                          </a:rPr>
                          <m:t>𝐻</m:t>
                        </m:r>
                        <m:sSub>
                          <m:sSubPr>
                            <m:ctrlPr>
                              <a:rPr lang="en-US" sz="1400" b="0" i="1" dirty="0" smtClean="0">
                                <a:solidFill>
                                  <a:srgbClr val="7030A0"/>
                                </a:solidFill>
                                <a:latin typeface="Cambria Math" panose="02040503050406030204" pitchFamily="18" charset="0"/>
                              </a:rPr>
                            </m:ctrlPr>
                          </m:sSubPr>
                          <m:e>
                            <m:r>
                              <a:rPr lang="en-US" sz="1400" i="1" dirty="0" smtClean="0">
                                <a:solidFill>
                                  <a:srgbClr val="7030A0"/>
                                </a:solidFill>
                                <a:latin typeface="Cambria Math" panose="02040503050406030204" pitchFamily="18" charset="0"/>
                              </a:rPr>
                              <m:t>𝐸</m:t>
                            </m:r>
                          </m:e>
                          <m:sub>
                            <m:r>
                              <a:rPr lang="en-US" sz="1400" b="0" i="1" dirty="0" smtClean="0">
                                <a:solidFill>
                                  <a:srgbClr val="7030A0"/>
                                </a:solidFill>
                                <a:latin typeface="Cambria Math" panose="02040503050406030204" pitchFamily="18" charset="0"/>
                              </a:rPr>
                              <m:t>1</m:t>
                            </m:r>
                          </m:sub>
                        </m:sSub>
                      </m:oMath>
                    </m:oMathPara>
                  </a14:m>
                  <a:endParaRPr lang="en-US" sz="1400">
                    <a:solidFill>
                      <a:srgbClr val="7030A0"/>
                    </a:solidFill>
                  </a:endParaRPr>
                </a:p>
              </p:txBody>
            </p:sp>
          </mc:Choice>
          <mc:Fallback>
            <p:sp>
              <p:nvSpPr>
                <p:cNvPr id="91" name="TextBox 90">
                  <a:extLst>
                    <a:ext uri="{FF2B5EF4-FFF2-40B4-BE49-F238E27FC236}">
                      <a16:creationId xmlns:a16="http://schemas.microsoft.com/office/drawing/2014/main" id="{E8F59347-4C02-B3A2-E3C9-A6119229A0F5}"/>
                    </a:ext>
                  </a:extLst>
                </p:cNvPr>
                <p:cNvSpPr txBox="1">
                  <a:spLocks noRot="1" noChangeAspect="1" noMove="1" noResize="1" noEditPoints="1" noAdjustHandles="1" noChangeArrowheads="1" noChangeShapeType="1" noTextEdit="1"/>
                </p:cNvSpPr>
                <p:nvPr/>
              </p:nvSpPr>
              <p:spPr>
                <a:xfrm>
                  <a:off x="2681757" y="5365935"/>
                  <a:ext cx="525236" cy="307777"/>
                </a:xfrm>
                <a:prstGeom prst="rect">
                  <a:avLst/>
                </a:prstGeom>
                <a:blipFill>
                  <a:blip r:embed="rId17"/>
                  <a:stretch>
                    <a:fillRect/>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84511EF7-A259-1554-D053-020ACC3F43BD}"/>
                </a:ext>
              </a:extLst>
            </p:cNvPr>
            <p:cNvCxnSpPr>
              <a:cxnSpLocks/>
            </p:cNvCxnSpPr>
            <p:nvPr/>
          </p:nvCxnSpPr>
          <p:spPr>
            <a:xfrm flipH="1" flipV="1">
              <a:off x="2800598" y="4866851"/>
              <a:ext cx="83705" cy="117216"/>
            </a:xfrm>
            <a:prstGeom prst="straightConnector1">
              <a:avLst/>
            </a:prstGeom>
            <a:ln>
              <a:solidFill>
                <a:srgbClr val="7030A0"/>
              </a:solidFill>
              <a:tailEnd type="triangle"/>
            </a:ln>
          </p:spPr>
          <p:style>
            <a:lnRef idx="3">
              <a:schemeClr val="accent2"/>
            </a:lnRef>
            <a:fillRef idx="0">
              <a:schemeClr val="accent2"/>
            </a:fillRef>
            <a:effectRef idx="2">
              <a:schemeClr val="accent2"/>
            </a:effectRef>
            <a:fontRef idx="minor">
              <a:schemeClr val="tx1"/>
            </a:fontRef>
          </p:style>
        </p:cxnSp>
        <p:sp>
          <p:nvSpPr>
            <p:cNvPr id="93" name="Isosceles Triangle 92">
              <a:extLst>
                <a:ext uri="{FF2B5EF4-FFF2-40B4-BE49-F238E27FC236}">
                  <a16:creationId xmlns:a16="http://schemas.microsoft.com/office/drawing/2014/main" id="{F61AAFFA-862D-8342-1E5C-8B0AFF34B7FF}"/>
                </a:ext>
              </a:extLst>
            </p:cNvPr>
            <p:cNvSpPr>
              <a:spLocks/>
            </p:cNvSpPr>
            <p:nvPr/>
          </p:nvSpPr>
          <p:spPr>
            <a:xfrm rot="18632994">
              <a:off x="1581561" y="4444650"/>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93">
              <a:extLst>
                <a:ext uri="{FF2B5EF4-FFF2-40B4-BE49-F238E27FC236}">
                  <a16:creationId xmlns:a16="http://schemas.microsoft.com/office/drawing/2014/main" id="{46F8821A-8673-20FE-971E-4EF9F2B56102}"/>
                </a:ext>
              </a:extLst>
            </p:cNvPr>
            <p:cNvSpPr>
              <a:spLocks/>
            </p:cNvSpPr>
            <p:nvPr/>
          </p:nvSpPr>
          <p:spPr>
            <a:xfrm rot="1913304">
              <a:off x="2830697" y="4279184"/>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a:extLst>
                <a:ext uri="{FF2B5EF4-FFF2-40B4-BE49-F238E27FC236}">
                  <a16:creationId xmlns:a16="http://schemas.microsoft.com/office/drawing/2014/main" id="{654FC54A-8492-5A2C-7B7B-0F39F642323E}"/>
                </a:ext>
              </a:extLst>
            </p:cNvPr>
            <p:cNvSpPr>
              <a:spLocks/>
            </p:cNvSpPr>
            <p:nvPr/>
          </p:nvSpPr>
          <p:spPr>
            <a:xfrm rot="7441978">
              <a:off x="3004313" y="5575483"/>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2269D3B7-D0A2-5089-1FBC-C0FD3C70E871}"/>
                </a:ext>
              </a:extLst>
            </p:cNvPr>
            <p:cNvSpPr>
              <a:spLocks/>
            </p:cNvSpPr>
            <p:nvPr/>
          </p:nvSpPr>
          <p:spPr>
            <a:xfrm rot="12933366">
              <a:off x="1727101" y="5742626"/>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118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42</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414803" y="110625"/>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Ghost Slide per il </a:t>
            </a:r>
            <a:r>
              <a:rPr lang="en-US" sz="3600" b="1" err="1"/>
              <a:t>disegno</a:t>
            </a:r>
            <a:r>
              <a:rPr lang="en-US" sz="3600" b="1"/>
              <a:t> </a:t>
            </a:r>
          </a:p>
        </p:txBody>
      </p:sp>
      <p:sp>
        <p:nvSpPr>
          <p:cNvPr id="17" name="Isosceles Triangle 16">
            <a:extLst>
              <a:ext uri="{FF2B5EF4-FFF2-40B4-BE49-F238E27FC236}">
                <a16:creationId xmlns:a16="http://schemas.microsoft.com/office/drawing/2014/main" id="{4E1EC105-06F8-5B05-6A7F-EDE5B8343C7C}"/>
              </a:ext>
            </a:extLst>
          </p:cNvPr>
          <p:cNvSpPr/>
          <p:nvPr/>
        </p:nvSpPr>
        <p:spPr>
          <a:xfrm rot="10800000">
            <a:off x="6466328" y="2461082"/>
            <a:ext cx="3589580" cy="1849068"/>
          </a:xfrm>
          <a:prstGeom prst="triangle">
            <a:avLst>
              <a:gd name="adj" fmla="val 49375"/>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AC62E39-C53A-25F1-EA53-8E93393B7602}"/>
              </a:ext>
            </a:extLst>
          </p:cNvPr>
          <p:cNvCxnSpPr>
            <a:cxnSpLocks/>
            <a:stCxn id="29" idx="3"/>
            <a:endCxn id="29" idx="1"/>
          </p:cNvCxnSpPr>
          <p:nvPr/>
        </p:nvCxnSpPr>
        <p:spPr>
          <a:xfrm flipH="1">
            <a:off x="7618621" y="4316980"/>
            <a:ext cx="1314894"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Isosceles Triangle 19">
            <a:extLst>
              <a:ext uri="{FF2B5EF4-FFF2-40B4-BE49-F238E27FC236}">
                <a16:creationId xmlns:a16="http://schemas.microsoft.com/office/drawing/2014/main" id="{CF2EDE19-0A47-D737-E851-450E140E423E}"/>
              </a:ext>
            </a:extLst>
          </p:cNvPr>
          <p:cNvSpPr/>
          <p:nvPr/>
        </p:nvSpPr>
        <p:spPr>
          <a:xfrm rot="5400000">
            <a:off x="5538971" y="3427468"/>
            <a:ext cx="3674448" cy="1768939"/>
          </a:xfrm>
          <a:prstGeom prst="triangle">
            <a:avLst>
              <a:gd name="adj" fmla="val 49375"/>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6FD9057-06F6-B9E3-1D48-8E683B3B3491}"/>
              </a:ext>
            </a:extLst>
          </p:cNvPr>
          <p:cNvSpPr/>
          <p:nvPr/>
        </p:nvSpPr>
        <p:spPr>
          <a:xfrm rot="16200000">
            <a:off x="7352951" y="3423903"/>
            <a:ext cx="3616960" cy="1752278"/>
          </a:xfrm>
          <a:prstGeom prst="triangle">
            <a:avLst>
              <a:gd name="adj" fmla="val 49375"/>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7F88E8C-D85D-17EF-BBC5-8E106B240585}"/>
              </a:ext>
            </a:extLst>
          </p:cNvPr>
          <p:cNvSpPr/>
          <p:nvPr/>
        </p:nvSpPr>
        <p:spPr>
          <a:xfrm>
            <a:off x="6487357" y="4324523"/>
            <a:ext cx="3595869" cy="1814479"/>
          </a:xfrm>
          <a:prstGeom prst="triangle">
            <a:avLst>
              <a:gd name="adj" fmla="val 49375"/>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405208-748E-B849-040D-D5F520676349}"/>
              </a:ext>
            </a:extLst>
          </p:cNvPr>
          <p:cNvSpPr/>
          <p:nvPr/>
        </p:nvSpPr>
        <p:spPr>
          <a:xfrm>
            <a:off x="7618621" y="3664059"/>
            <a:ext cx="1314894" cy="130584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944E65C4-A195-6D46-913F-B27333B19124}"/>
              </a:ext>
            </a:extLst>
          </p:cNvPr>
          <p:cNvCxnSpPr>
            <a:cxnSpLocks/>
            <a:stCxn id="23" idx="2"/>
            <a:endCxn id="21" idx="4"/>
          </p:cNvCxnSpPr>
          <p:nvPr/>
        </p:nvCxnSpPr>
        <p:spPr>
          <a:xfrm flipV="1">
            <a:off x="6487357" y="2491562"/>
            <a:ext cx="3550213" cy="3647440"/>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35" name="Straight Connector 34">
            <a:extLst>
              <a:ext uri="{FF2B5EF4-FFF2-40B4-BE49-F238E27FC236}">
                <a16:creationId xmlns:a16="http://schemas.microsoft.com/office/drawing/2014/main" id="{A33F85BC-6173-4ED7-1728-141F35AA4D6A}"/>
              </a:ext>
            </a:extLst>
          </p:cNvPr>
          <p:cNvCxnSpPr>
            <a:cxnSpLocks/>
            <a:stCxn id="17" idx="4"/>
            <a:endCxn id="21" idx="2"/>
          </p:cNvCxnSpPr>
          <p:nvPr/>
        </p:nvCxnSpPr>
        <p:spPr>
          <a:xfrm>
            <a:off x="6466328" y="2461082"/>
            <a:ext cx="3571242" cy="3647440"/>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37" name="Straight Connector 36">
            <a:extLst>
              <a:ext uri="{FF2B5EF4-FFF2-40B4-BE49-F238E27FC236}">
                <a16:creationId xmlns:a16="http://schemas.microsoft.com/office/drawing/2014/main" id="{96E68046-0CC2-BA3A-4FF8-844476DDEB8E}"/>
              </a:ext>
            </a:extLst>
          </p:cNvPr>
          <p:cNvCxnSpPr>
            <a:cxnSpLocks/>
            <a:stCxn id="29" idx="2"/>
            <a:endCxn id="29" idx="0"/>
          </p:cNvCxnSpPr>
          <p:nvPr/>
        </p:nvCxnSpPr>
        <p:spPr>
          <a:xfrm flipV="1">
            <a:off x="8276068" y="3664059"/>
            <a:ext cx="0" cy="1305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CE5F74-0335-1A19-F33C-659135243BF2}"/>
              </a:ext>
            </a:extLst>
          </p:cNvPr>
          <p:cNvCxnSpPr>
            <a:cxnSpLocks/>
            <a:stCxn id="29" idx="3"/>
            <a:endCxn id="29" idx="1"/>
          </p:cNvCxnSpPr>
          <p:nvPr/>
        </p:nvCxnSpPr>
        <p:spPr>
          <a:xfrm flipH="1">
            <a:off x="7618621" y="4316980"/>
            <a:ext cx="1314894"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FEEF18D-F774-189E-7FDC-3F4C6D0C36EE}"/>
              </a:ext>
            </a:extLst>
          </p:cNvPr>
          <p:cNvSpPr txBox="1"/>
          <p:nvPr/>
        </p:nvSpPr>
        <p:spPr>
          <a:xfrm>
            <a:off x="7787128" y="2608711"/>
            <a:ext cx="929640" cy="369332"/>
          </a:xfrm>
          <a:prstGeom prst="rect">
            <a:avLst/>
          </a:prstGeom>
          <a:noFill/>
        </p:spPr>
        <p:txBody>
          <a:bodyPr wrap="square" rtlCol="0">
            <a:spAutoFit/>
          </a:bodyPr>
          <a:lstStyle/>
          <a:p>
            <a:pPr algn="ctr"/>
            <a:r>
              <a:rPr lang="en-US"/>
              <a:t>Side 1</a:t>
            </a:r>
          </a:p>
        </p:txBody>
      </p:sp>
      <p:sp>
        <p:nvSpPr>
          <p:cNvPr id="42" name="TextBox 41">
            <a:extLst>
              <a:ext uri="{FF2B5EF4-FFF2-40B4-BE49-F238E27FC236}">
                <a16:creationId xmlns:a16="http://schemas.microsoft.com/office/drawing/2014/main" id="{4394646A-CEF5-29CF-57BC-A924AE858BE4}"/>
              </a:ext>
            </a:extLst>
          </p:cNvPr>
          <p:cNvSpPr txBox="1"/>
          <p:nvPr/>
        </p:nvSpPr>
        <p:spPr>
          <a:xfrm>
            <a:off x="9126268" y="4100136"/>
            <a:ext cx="929640" cy="369332"/>
          </a:xfrm>
          <a:prstGeom prst="rect">
            <a:avLst/>
          </a:prstGeom>
          <a:noFill/>
        </p:spPr>
        <p:txBody>
          <a:bodyPr wrap="square" rtlCol="0">
            <a:spAutoFit/>
          </a:bodyPr>
          <a:lstStyle/>
          <a:p>
            <a:pPr algn="ctr"/>
            <a:r>
              <a:rPr lang="en-US"/>
              <a:t>Side 2</a:t>
            </a:r>
          </a:p>
        </p:txBody>
      </p:sp>
      <p:sp>
        <p:nvSpPr>
          <p:cNvPr id="44" name="TextBox 43">
            <a:extLst>
              <a:ext uri="{FF2B5EF4-FFF2-40B4-BE49-F238E27FC236}">
                <a16:creationId xmlns:a16="http://schemas.microsoft.com/office/drawing/2014/main" id="{0A6C7777-7671-AF5D-028C-F1A2022D178C}"/>
              </a:ext>
            </a:extLst>
          </p:cNvPr>
          <p:cNvSpPr txBox="1"/>
          <p:nvPr/>
        </p:nvSpPr>
        <p:spPr>
          <a:xfrm>
            <a:off x="7843621" y="5706488"/>
            <a:ext cx="929640" cy="369332"/>
          </a:xfrm>
          <a:prstGeom prst="rect">
            <a:avLst/>
          </a:prstGeom>
          <a:noFill/>
        </p:spPr>
        <p:txBody>
          <a:bodyPr wrap="square" rtlCol="0">
            <a:spAutoFit/>
          </a:bodyPr>
          <a:lstStyle/>
          <a:p>
            <a:pPr algn="ctr"/>
            <a:r>
              <a:rPr lang="en-US"/>
              <a:t>Side 3</a:t>
            </a:r>
          </a:p>
        </p:txBody>
      </p:sp>
      <p:sp>
        <p:nvSpPr>
          <p:cNvPr id="46" name="TextBox 45">
            <a:extLst>
              <a:ext uri="{FF2B5EF4-FFF2-40B4-BE49-F238E27FC236}">
                <a16:creationId xmlns:a16="http://schemas.microsoft.com/office/drawing/2014/main" id="{94BEEFBE-F49B-9363-5591-37B43E6D3261}"/>
              </a:ext>
            </a:extLst>
          </p:cNvPr>
          <p:cNvSpPr txBox="1"/>
          <p:nvPr/>
        </p:nvSpPr>
        <p:spPr>
          <a:xfrm>
            <a:off x="6620773" y="4136444"/>
            <a:ext cx="750984" cy="369332"/>
          </a:xfrm>
          <a:prstGeom prst="rect">
            <a:avLst/>
          </a:prstGeom>
          <a:noFill/>
        </p:spPr>
        <p:txBody>
          <a:bodyPr wrap="square" rtlCol="0">
            <a:spAutoFit/>
          </a:bodyPr>
          <a:lstStyle/>
          <a:p>
            <a:pPr algn="ctr"/>
            <a:r>
              <a:rPr lang="en-US"/>
              <a:t>Side 4</a:t>
            </a:r>
          </a:p>
        </p:txBody>
      </p:sp>
      <p:cxnSp>
        <p:nvCxnSpPr>
          <p:cNvPr id="47" name="Straight Arrow Connector 46">
            <a:extLst>
              <a:ext uri="{FF2B5EF4-FFF2-40B4-BE49-F238E27FC236}">
                <a16:creationId xmlns:a16="http://schemas.microsoft.com/office/drawing/2014/main" id="{5D73DA79-A8CE-C732-C08D-BE839AF17B48}"/>
              </a:ext>
            </a:extLst>
          </p:cNvPr>
          <p:cNvCxnSpPr>
            <a:cxnSpLocks/>
          </p:cNvCxnSpPr>
          <p:nvPr/>
        </p:nvCxnSpPr>
        <p:spPr>
          <a:xfrm flipV="1">
            <a:off x="8274007" y="3361930"/>
            <a:ext cx="5039" cy="972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A3907746-39EF-21F5-5F9E-EA3FFCE508C7}"/>
              </a:ext>
            </a:extLst>
          </p:cNvPr>
          <p:cNvCxnSpPr>
            <a:cxnSpLocks/>
          </p:cNvCxnSpPr>
          <p:nvPr/>
        </p:nvCxnSpPr>
        <p:spPr>
          <a:xfrm flipH="1">
            <a:off x="7424737" y="4321110"/>
            <a:ext cx="857578" cy="5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3" name="Oval 52">
            <a:extLst>
              <a:ext uri="{FF2B5EF4-FFF2-40B4-BE49-F238E27FC236}">
                <a16:creationId xmlns:a16="http://schemas.microsoft.com/office/drawing/2014/main" id="{71343E52-FE0D-7694-2928-3494C7012421}"/>
              </a:ext>
            </a:extLst>
          </p:cNvPr>
          <p:cNvSpPr/>
          <p:nvPr/>
        </p:nvSpPr>
        <p:spPr>
          <a:xfrm rot="16200000">
            <a:off x="8217567" y="4266355"/>
            <a:ext cx="92839" cy="1015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508BCD1-D414-8892-190C-7F5DD5BBE58E}"/>
              </a:ext>
            </a:extLst>
          </p:cNvPr>
          <p:cNvSpPr/>
          <p:nvPr/>
        </p:nvSpPr>
        <p:spPr>
          <a:xfrm rot="16200000">
            <a:off x="8240782" y="429412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03306283-CF56-F8AB-B6EE-3DA4ED90B19C}"/>
                  </a:ext>
                </a:extLst>
              </p:cNvPr>
              <p:cNvSpPr txBox="1"/>
              <p:nvPr/>
            </p:nvSpPr>
            <p:spPr>
              <a:xfrm>
                <a:off x="7637715" y="4009203"/>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𝑌</m:t>
                      </m:r>
                    </m:oMath>
                  </m:oMathPara>
                </a14:m>
                <a:endParaRPr lang="en-US" sz="1400"/>
              </a:p>
            </p:txBody>
          </p:sp>
        </mc:Choice>
        <mc:Fallback>
          <p:sp>
            <p:nvSpPr>
              <p:cNvPr id="56" name="TextBox 55">
                <a:extLst>
                  <a:ext uri="{FF2B5EF4-FFF2-40B4-BE49-F238E27FC236}">
                    <a16:creationId xmlns:a16="http://schemas.microsoft.com/office/drawing/2014/main" id="{03306283-CF56-F8AB-B6EE-3DA4ED90B19C}"/>
                  </a:ext>
                </a:extLst>
              </p:cNvPr>
              <p:cNvSpPr txBox="1">
                <a:spLocks noRot="1" noChangeAspect="1" noMove="1" noResize="1" noEditPoints="1" noAdjustHandles="1" noChangeArrowheads="1" noChangeShapeType="1" noTextEdit="1"/>
              </p:cNvSpPr>
              <p:nvPr/>
            </p:nvSpPr>
            <p:spPr>
              <a:xfrm>
                <a:off x="7637715" y="4009203"/>
                <a:ext cx="332620"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17474FB0-65E6-ED92-D501-3ABFCA4E4210}"/>
                  </a:ext>
                </a:extLst>
              </p:cNvPr>
              <p:cNvSpPr txBox="1"/>
              <p:nvPr/>
            </p:nvSpPr>
            <p:spPr>
              <a:xfrm>
                <a:off x="7925735" y="3753238"/>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oMath>
                  </m:oMathPara>
                </a14:m>
                <a:endParaRPr lang="en-US" sz="1400"/>
              </a:p>
            </p:txBody>
          </p:sp>
        </mc:Choice>
        <mc:Fallback>
          <p:sp>
            <p:nvSpPr>
              <p:cNvPr id="57" name="TextBox 56">
                <a:extLst>
                  <a:ext uri="{FF2B5EF4-FFF2-40B4-BE49-F238E27FC236}">
                    <a16:creationId xmlns:a16="http://schemas.microsoft.com/office/drawing/2014/main" id="{17474FB0-65E6-ED92-D501-3ABFCA4E4210}"/>
                  </a:ext>
                </a:extLst>
              </p:cNvPr>
              <p:cNvSpPr txBox="1">
                <a:spLocks noRot="1" noChangeAspect="1" noMove="1" noResize="1" noEditPoints="1" noAdjustHandles="1" noChangeArrowheads="1" noChangeShapeType="1" noTextEdit="1"/>
              </p:cNvSpPr>
              <p:nvPr/>
            </p:nvSpPr>
            <p:spPr>
              <a:xfrm>
                <a:off x="7925735" y="3753238"/>
                <a:ext cx="332620"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4551D58A-6053-0DE3-4449-91A62BBC3289}"/>
                  </a:ext>
                </a:extLst>
              </p:cNvPr>
              <p:cNvSpPr txBox="1"/>
              <p:nvPr/>
            </p:nvSpPr>
            <p:spPr>
              <a:xfrm>
                <a:off x="8249578" y="4100136"/>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𝑍</m:t>
                      </m:r>
                    </m:oMath>
                  </m:oMathPara>
                </a14:m>
                <a:endParaRPr lang="en-US" sz="1400"/>
              </a:p>
            </p:txBody>
          </p:sp>
        </mc:Choice>
        <mc:Fallback>
          <p:sp>
            <p:nvSpPr>
              <p:cNvPr id="59" name="TextBox 58">
                <a:extLst>
                  <a:ext uri="{FF2B5EF4-FFF2-40B4-BE49-F238E27FC236}">
                    <a16:creationId xmlns:a16="http://schemas.microsoft.com/office/drawing/2014/main" id="{4551D58A-6053-0DE3-4449-91A62BBC3289}"/>
                  </a:ext>
                </a:extLst>
              </p:cNvPr>
              <p:cNvSpPr txBox="1">
                <a:spLocks noRot="1" noChangeAspect="1" noMove="1" noResize="1" noEditPoints="1" noAdjustHandles="1" noChangeArrowheads="1" noChangeShapeType="1" noTextEdit="1"/>
              </p:cNvSpPr>
              <p:nvPr/>
            </p:nvSpPr>
            <p:spPr>
              <a:xfrm>
                <a:off x="8249578" y="4100136"/>
                <a:ext cx="332620"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4746CE86-E339-5231-23E3-FA92F669517C}"/>
                  </a:ext>
                </a:extLst>
              </p:cNvPr>
              <p:cNvSpPr txBox="1"/>
              <p:nvPr/>
            </p:nvSpPr>
            <p:spPr>
              <a:xfrm>
                <a:off x="8074472" y="4406764"/>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𝐵</m:t>
                          </m:r>
                        </m:e>
                      </m:d>
                    </m:oMath>
                  </m:oMathPara>
                </a14:m>
                <a:endParaRPr lang="en-US" sz="1400"/>
              </a:p>
            </p:txBody>
          </p:sp>
        </mc:Choice>
        <mc:Fallback>
          <p:sp>
            <p:nvSpPr>
              <p:cNvPr id="60" name="TextBox 59">
                <a:extLst>
                  <a:ext uri="{FF2B5EF4-FFF2-40B4-BE49-F238E27FC236}">
                    <a16:creationId xmlns:a16="http://schemas.microsoft.com/office/drawing/2014/main" id="{4746CE86-E339-5231-23E3-FA92F669517C}"/>
                  </a:ext>
                </a:extLst>
              </p:cNvPr>
              <p:cNvSpPr txBox="1">
                <a:spLocks noRot="1" noChangeAspect="1" noMove="1" noResize="1" noEditPoints="1" noAdjustHandles="1" noChangeArrowheads="1" noChangeShapeType="1" noTextEdit="1"/>
              </p:cNvSpPr>
              <p:nvPr/>
            </p:nvSpPr>
            <p:spPr>
              <a:xfrm>
                <a:off x="8074472" y="4406764"/>
                <a:ext cx="332620" cy="307777"/>
              </a:xfrm>
              <a:prstGeom prst="rect">
                <a:avLst/>
              </a:prstGeom>
              <a:blipFill>
                <a:blip r:embed="rId6"/>
                <a:stretch>
                  <a:fillRect r="-3704"/>
                </a:stretch>
              </a:blipFill>
            </p:spPr>
            <p:txBody>
              <a:bodyPr/>
              <a:lstStyle/>
              <a:p>
                <a:r>
                  <a:rPr lang="en-US">
                    <a:noFill/>
                  </a:rPr>
                  <a:t> </a:t>
                </a:r>
              </a:p>
            </p:txBody>
          </p:sp>
        </mc:Fallback>
      </mc:AlternateContent>
      <p:sp>
        <p:nvSpPr>
          <p:cNvPr id="61" name="Star: 5 Points 60">
            <a:extLst>
              <a:ext uri="{FF2B5EF4-FFF2-40B4-BE49-F238E27FC236}">
                <a16:creationId xmlns:a16="http://schemas.microsoft.com/office/drawing/2014/main" id="{1CDF1802-D6E0-0FDC-2542-37D10D450D78}"/>
              </a:ext>
            </a:extLst>
          </p:cNvPr>
          <p:cNvSpPr/>
          <p:nvPr/>
        </p:nvSpPr>
        <p:spPr>
          <a:xfrm>
            <a:off x="9511824" y="3620694"/>
            <a:ext cx="203200" cy="1964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0FD269D3-51BC-25BB-DE49-B32D4CED71F8}"/>
                  </a:ext>
                </a:extLst>
              </p:cNvPr>
              <p:cNvSpPr txBox="1"/>
              <p:nvPr/>
            </p:nvSpPr>
            <p:spPr>
              <a:xfrm>
                <a:off x="9283176" y="3348781"/>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𝑊</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𝑖</m:t>
                          </m:r>
                        </m:sub>
                      </m:sSub>
                    </m:oMath>
                  </m:oMathPara>
                </a14:m>
                <a:endParaRPr lang="en-US" sz="1400"/>
              </a:p>
            </p:txBody>
          </p:sp>
        </mc:Choice>
        <mc:Fallback>
          <p:sp>
            <p:nvSpPr>
              <p:cNvPr id="62" name="TextBox 61">
                <a:extLst>
                  <a:ext uri="{FF2B5EF4-FFF2-40B4-BE49-F238E27FC236}">
                    <a16:creationId xmlns:a16="http://schemas.microsoft.com/office/drawing/2014/main" id="{0FD269D3-51BC-25BB-DE49-B32D4CED71F8}"/>
                  </a:ext>
                </a:extLst>
              </p:cNvPr>
              <p:cNvSpPr txBox="1">
                <a:spLocks noRot="1" noChangeAspect="1" noMove="1" noResize="1" noEditPoints="1" noAdjustHandles="1" noChangeArrowheads="1" noChangeShapeType="1" noTextEdit="1"/>
              </p:cNvSpPr>
              <p:nvPr/>
            </p:nvSpPr>
            <p:spPr>
              <a:xfrm>
                <a:off x="9283176" y="3348781"/>
                <a:ext cx="863696" cy="307777"/>
              </a:xfrm>
              <a:prstGeom prst="rect">
                <a:avLst/>
              </a:prstGeom>
              <a:blipFill>
                <a:blip r:embed="rId7"/>
                <a:stretch>
                  <a:fillRect/>
                </a:stretch>
              </a:blipFill>
            </p:spPr>
            <p:txBody>
              <a:bodyPr/>
              <a:lstStyle/>
              <a:p>
                <a:r>
                  <a:rPr lang="en-US">
                    <a:noFill/>
                  </a:rPr>
                  <a:t> </a:t>
                </a:r>
              </a:p>
            </p:txBody>
          </p:sp>
        </mc:Fallback>
      </mc:AlternateContent>
      <p:sp>
        <p:nvSpPr>
          <p:cNvPr id="3" name="Isosceles Triangle 2">
            <a:extLst>
              <a:ext uri="{FF2B5EF4-FFF2-40B4-BE49-F238E27FC236}">
                <a16:creationId xmlns:a16="http://schemas.microsoft.com/office/drawing/2014/main" id="{B9191BDC-4C64-1457-5EB0-1DC5982EAB9E}"/>
              </a:ext>
            </a:extLst>
          </p:cNvPr>
          <p:cNvSpPr/>
          <p:nvPr/>
        </p:nvSpPr>
        <p:spPr>
          <a:xfrm rot="2533208">
            <a:off x="8743849" y="3471973"/>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9858FD6B-EC06-0AAB-9436-8FC4F403E458}"/>
              </a:ext>
            </a:extLst>
          </p:cNvPr>
          <p:cNvSpPr/>
          <p:nvPr/>
        </p:nvSpPr>
        <p:spPr>
          <a:xfrm rot="19138172">
            <a:off x="7397734" y="3457840"/>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E1CE29D1-0491-415B-0928-DD031FA3D919}"/>
              </a:ext>
            </a:extLst>
          </p:cNvPr>
          <p:cNvSpPr/>
          <p:nvPr/>
        </p:nvSpPr>
        <p:spPr>
          <a:xfrm rot="8345218">
            <a:off x="8750616" y="4833814"/>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a:extLst>
              <a:ext uri="{FF2B5EF4-FFF2-40B4-BE49-F238E27FC236}">
                <a16:creationId xmlns:a16="http://schemas.microsoft.com/office/drawing/2014/main" id="{9134462A-CB46-9BE2-DB0B-6177ECDB7C6B}"/>
              </a:ext>
            </a:extLst>
          </p:cNvPr>
          <p:cNvSpPr/>
          <p:nvPr/>
        </p:nvSpPr>
        <p:spPr>
          <a:xfrm rot="13598588">
            <a:off x="7392688" y="4853264"/>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4182626-888D-1392-7CAC-6BB03A656D21}"/>
              </a:ext>
            </a:extLst>
          </p:cNvPr>
          <p:cNvGrpSpPr>
            <a:grpSpLocks noChangeAspect="1"/>
          </p:cNvGrpSpPr>
          <p:nvPr/>
        </p:nvGrpSpPr>
        <p:grpSpPr>
          <a:xfrm>
            <a:off x="1139301" y="3064720"/>
            <a:ext cx="4087861" cy="3023948"/>
            <a:chOff x="1139301" y="3064720"/>
            <a:chExt cx="4087861" cy="3023948"/>
          </a:xfrm>
        </p:grpSpPr>
        <p:sp>
          <p:nvSpPr>
            <p:cNvPr id="4" name="Oval 3">
              <a:extLst>
                <a:ext uri="{FF2B5EF4-FFF2-40B4-BE49-F238E27FC236}">
                  <a16:creationId xmlns:a16="http://schemas.microsoft.com/office/drawing/2014/main" id="{96321DF9-377D-7AED-1F69-22715398D585}"/>
                </a:ext>
              </a:extLst>
            </p:cNvPr>
            <p:cNvSpPr>
              <a:spLocks/>
            </p:cNvSpPr>
            <p:nvPr/>
          </p:nvSpPr>
          <p:spPr>
            <a:xfrm>
              <a:off x="4011921" y="3083192"/>
              <a:ext cx="730916" cy="709361"/>
            </a:xfrm>
            <a:prstGeom prst="ellipse">
              <a:avLst/>
            </a:prstGeom>
            <a:solidFill>
              <a:srgbClr val="FFFF00">
                <a:alpha val="50000"/>
              </a:srgbClr>
            </a:soli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62A04768-0C69-FEB6-6F64-AC971F147F4F}"/>
                </a:ext>
              </a:extLst>
            </p:cNvPr>
            <p:cNvCxnSpPr>
              <a:cxnSpLocks/>
              <a:stCxn id="7" idx="2"/>
              <a:endCxn id="8" idx="7"/>
            </p:cNvCxnSpPr>
            <p:nvPr/>
          </p:nvCxnSpPr>
          <p:spPr>
            <a:xfrm flipH="1">
              <a:off x="2559016" y="3533060"/>
              <a:ext cx="1729597" cy="1570834"/>
            </a:xfrm>
            <a:prstGeom prst="line">
              <a:avLst/>
            </a:prstGeom>
            <a:ln>
              <a:prstDash val="sysDash"/>
            </a:ln>
          </p:spPr>
          <p:style>
            <a:lnRef idx="3">
              <a:schemeClr val="accent1"/>
            </a:lnRef>
            <a:fillRef idx="0">
              <a:schemeClr val="accent1"/>
            </a:fillRef>
            <a:effectRef idx="2">
              <a:schemeClr val="accent1"/>
            </a:effectRef>
            <a:fontRef idx="minor">
              <a:schemeClr val="tx1"/>
            </a:fontRef>
          </p:style>
        </p:cxnSp>
        <p:sp>
          <p:nvSpPr>
            <p:cNvPr id="8" name="Flowchart: Summing Junction 7">
              <a:extLst>
                <a:ext uri="{FF2B5EF4-FFF2-40B4-BE49-F238E27FC236}">
                  <a16:creationId xmlns:a16="http://schemas.microsoft.com/office/drawing/2014/main" id="{D606CFC1-D17D-4500-88C0-78D2CC0AE4A2}"/>
                </a:ext>
              </a:extLst>
            </p:cNvPr>
            <p:cNvSpPr>
              <a:spLocks/>
            </p:cNvSpPr>
            <p:nvPr/>
          </p:nvSpPr>
          <p:spPr>
            <a:xfrm>
              <a:off x="2415926" y="5079365"/>
              <a:ext cx="167640" cy="167493"/>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c 24">
              <a:extLst>
                <a:ext uri="{FF2B5EF4-FFF2-40B4-BE49-F238E27FC236}">
                  <a16:creationId xmlns:a16="http://schemas.microsoft.com/office/drawing/2014/main" id="{80F423C9-B869-29F3-787B-31B115479C44}"/>
                </a:ext>
              </a:extLst>
            </p:cNvPr>
            <p:cNvSpPr>
              <a:spLocks/>
            </p:cNvSpPr>
            <p:nvPr/>
          </p:nvSpPr>
          <p:spPr>
            <a:xfrm rot="1740272">
              <a:off x="2650900" y="4385566"/>
              <a:ext cx="914400" cy="914400"/>
            </a:xfrm>
            <a:prstGeom prst="arc">
              <a:avLst/>
            </a:prstGeom>
            <a:noFill/>
            <a:ln>
              <a:solidFill>
                <a:srgbClr val="00B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37B94EA-ACCE-97D6-DD31-9A9415C74BE8}"/>
                </a:ext>
              </a:extLst>
            </p:cNvPr>
            <p:cNvCxnSpPr>
              <a:cxnSpLocks/>
            </p:cNvCxnSpPr>
            <p:nvPr/>
          </p:nvCxnSpPr>
          <p:spPr>
            <a:xfrm flipH="1" flipV="1">
              <a:off x="3307165" y="4414791"/>
              <a:ext cx="113928" cy="96668"/>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27EB72AC-4AE9-8292-8BD9-21974AB188CB}"/>
                </a:ext>
              </a:extLst>
            </p:cNvPr>
            <p:cNvCxnSpPr>
              <a:cxnSpLocks/>
              <a:stCxn id="8" idx="6"/>
            </p:cNvCxnSpPr>
            <p:nvPr/>
          </p:nvCxnSpPr>
          <p:spPr>
            <a:xfrm flipV="1">
              <a:off x="2583566" y="4818981"/>
              <a:ext cx="1274717" cy="344131"/>
            </a:xfrm>
            <a:prstGeom prst="straightConnector1">
              <a:avLst/>
            </a:prstGeom>
            <a:ln>
              <a:solidFill>
                <a:srgbClr val="FF0000"/>
              </a:solidFill>
              <a:prstDash val="lgDashDot"/>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F0D847E0-C2C6-6BDF-507D-728AF0954907}"/>
                </a:ext>
              </a:extLst>
            </p:cNvPr>
            <p:cNvCxnSpPr>
              <a:cxnSpLocks/>
              <a:stCxn id="8" idx="6"/>
            </p:cNvCxnSpPr>
            <p:nvPr/>
          </p:nvCxnSpPr>
          <p:spPr>
            <a:xfrm>
              <a:off x="2583566" y="5163112"/>
              <a:ext cx="1274717" cy="66854"/>
            </a:xfrm>
            <a:prstGeom prst="straightConnector1">
              <a:avLst/>
            </a:prstGeom>
            <a:ln>
              <a:solidFill>
                <a:srgbClr val="FF0000"/>
              </a:solidFill>
              <a:prstDash val="lgDashDot"/>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4092917-234E-2F3D-AA4E-F7AE31D89B79}"/>
                    </a:ext>
                  </a:extLst>
                </p:cNvPr>
                <p:cNvSpPr txBox="1">
                  <a:spLocks/>
                </p:cNvSpPr>
                <p:nvPr/>
              </p:nvSpPr>
              <p:spPr>
                <a:xfrm>
                  <a:off x="3456356" y="4391461"/>
                  <a:ext cx="52523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00B050"/>
                            </a:solidFill>
                            <a:latin typeface="Cambria Math" panose="02040503050406030204" pitchFamily="18" charset="0"/>
                          </a:rPr>
                          <m:t>𝐻</m:t>
                        </m:r>
                        <m:sSub>
                          <m:sSubPr>
                            <m:ctrlPr>
                              <a:rPr lang="en-US" sz="1400" b="0" i="1" dirty="0" smtClean="0">
                                <a:solidFill>
                                  <a:srgbClr val="00B050"/>
                                </a:solidFill>
                                <a:latin typeface="Cambria Math" panose="02040503050406030204" pitchFamily="18" charset="0"/>
                              </a:rPr>
                            </m:ctrlPr>
                          </m:sSubPr>
                          <m:e>
                            <m:r>
                              <a:rPr lang="en-US" sz="1400" i="1" dirty="0" smtClean="0">
                                <a:solidFill>
                                  <a:srgbClr val="00B050"/>
                                </a:solidFill>
                                <a:latin typeface="Cambria Math" panose="02040503050406030204" pitchFamily="18" charset="0"/>
                              </a:rPr>
                              <m:t>𝐸</m:t>
                            </m:r>
                          </m:e>
                          <m:sub>
                            <m:r>
                              <a:rPr lang="en-US" sz="1400" b="0" i="1" dirty="0" smtClean="0">
                                <a:solidFill>
                                  <a:srgbClr val="00B050"/>
                                </a:solidFill>
                                <a:latin typeface="Cambria Math" panose="02040503050406030204" pitchFamily="18" charset="0"/>
                              </a:rPr>
                              <m:t>2</m:t>
                            </m:r>
                          </m:sub>
                        </m:sSub>
                      </m:oMath>
                    </m:oMathPara>
                  </a14:m>
                  <a:endParaRPr lang="en-US" sz="1400">
                    <a:solidFill>
                      <a:srgbClr val="00B050"/>
                    </a:solidFill>
                  </a:endParaRPr>
                </a:p>
              </p:txBody>
            </p:sp>
          </mc:Choice>
          <mc:Fallback>
            <p:sp>
              <p:nvSpPr>
                <p:cNvPr id="39" name="TextBox 38">
                  <a:extLst>
                    <a:ext uri="{FF2B5EF4-FFF2-40B4-BE49-F238E27FC236}">
                      <a16:creationId xmlns:a16="http://schemas.microsoft.com/office/drawing/2014/main" id="{A4092917-234E-2F3D-AA4E-F7AE31D89B79}"/>
                    </a:ext>
                  </a:extLst>
                </p:cNvPr>
                <p:cNvSpPr txBox="1">
                  <a:spLocks noRot="1" noChangeAspect="1" noMove="1" noResize="1" noEditPoints="1" noAdjustHandles="1" noChangeArrowheads="1" noChangeShapeType="1" noTextEdit="1"/>
                </p:cNvSpPr>
                <p:nvPr/>
              </p:nvSpPr>
              <p:spPr>
                <a:xfrm>
                  <a:off x="3456356" y="4391461"/>
                  <a:ext cx="525236"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8C9CD096-D862-16C1-504F-AE3CEBFBC4B6}"/>
                    </a:ext>
                  </a:extLst>
                </p:cNvPr>
                <p:cNvSpPr txBox="1">
                  <a:spLocks/>
                </p:cNvSpPr>
                <p:nvPr/>
              </p:nvSpPr>
              <p:spPr>
                <a:xfrm>
                  <a:off x="3767516" y="4997136"/>
                  <a:ext cx="525236"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i="1" dirty="0" smtClean="0">
                            <a:solidFill>
                              <a:srgbClr val="FF0000"/>
                            </a:solidFill>
                            <a:latin typeface="Cambria Math" panose="02040503050406030204" pitchFamily="18" charset="0"/>
                          </a:rPr>
                          <m:t>𝐻</m:t>
                        </m:r>
                        <m:sSub>
                          <m:sSubPr>
                            <m:ctrlPr>
                              <a:rPr lang="en-US" sz="1200" i="1" dirty="0" smtClean="0">
                                <a:solidFill>
                                  <a:srgbClr val="FF0000"/>
                                </a:solidFill>
                                <a:latin typeface="Cambria Math" panose="02040503050406030204" pitchFamily="18" charset="0"/>
                              </a:rPr>
                            </m:ctrlPr>
                          </m:sSubPr>
                          <m:e>
                            <m:r>
                              <a:rPr lang="en-US" sz="1200" i="1" dirty="0" smtClean="0">
                                <a:solidFill>
                                  <a:srgbClr val="FF0000"/>
                                </a:solidFill>
                                <a:latin typeface="Cambria Math" panose="02040503050406030204" pitchFamily="18" charset="0"/>
                              </a:rPr>
                              <m:t>𝐸</m:t>
                            </m:r>
                          </m:e>
                          <m:sub>
                            <m:r>
                              <a:rPr lang="en-US" sz="1200" b="0" i="1" dirty="0" smtClean="0">
                                <a:solidFill>
                                  <a:srgbClr val="FF0000"/>
                                </a:solidFill>
                                <a:latin typeface="Cambria Math" panose="02040503050406030204" pitchFamily="18" charset="0"/>
                              </a:rPr>
                              <m:t>𝑚𝑖𝑛</m:t>
                            </m:r>
                          </m:sub>
                        </m:sSub>
                      </m:oMath>
                    </m:oMathPara>
                  </a14:m>
                  <a:endParaRPr lang="en-US" sz="1200">
                    <a:solidFill>
                      <a:srgbClr val="FF0000"/>
                    </a:solidFill>
                  </a:endParaRPr>
                </a:p>
              </p:txBody>
            </p:sp>
          </mc:Choice>
          <mc:Fallback>
            <p:sp>
              <p:nvSpPr>
                <p:cNvPr id="41" name="TextBox 40">
                  <a:extLst>
                    <a:ext uri="{FF2B5EF4-FFF2-40B4-BE49-F238E27FC236}">
                      <a16:creationId xmlns:a16="http://schemas.microsoft.com/office/drawing/2014/main" id="{8C9CD096-D862-16C1-504F-AE3CEBFBC4B6}"/>
                    </a:ext>
                  </a:extLst>
                </p:cNvPr>
                <p:cNvSpPr txBox="1">
                  <a:spLocks noRot="1" noChangeAspect="1" noMove="1" noResize="1" noEditPoints="1" noAdjustHandles="1" noChangeArrowheads="1" noChangeShapeType="1" noTextEdit="1"/>
                </p:cNvSpPr>
                <p:nvPr/>
              </p:nvSpPr>
              <p:spPr>
                <a:xfrm>
                  <a:off x="3767516" y="4997136"/>
                  <a:ext cx="525236" cy="276999"/>
                </a:xfrm>
                <a:prstGeom prst="rect">
                  <a:avLst/>
                </a:prstGeom>
                <a:blipFill>
                  <a:blip r:embed="rId9"/>
                  <a:stretch>
                    <a:fillRect l="-4651"/>
                  </a:stretch>
                </a:blipFill>
              </p:spPr>
              <p:txBody>
                <a:bodyPr/>
                <a:lstStyle/>
                <a:p>
                  <a:r>
                    <a:rPr lang="en-US">
                      <a:noFill/>
                    </a:rPr>
                    <a:t> </a:t>
                  </a:r>
                </a:p>
              </p:txBody>
            </p:sp>
          </mc:Fallback>
        </mc:AlternateContent>
        <p:sp>
          <p:nvSpPr>
            <p:cNvPr id="43" name="Arc 42">
              <a:extLst>
                <a:ext uri="{FF2B5EF4-FFF2-40B4-BE49-F238E27FC236}">
                  <a16:creationId xmlns:a16="http://schemas.microsoft.com/office/drawing/2014/main" id="{C233F941-E1A8-4C6B-971A-57F39551EB1E}"/>
                </a:ext>
              </a:extLst>
            </p:cNvPr>
            <p:cNvSpPr>
              <a:spLocks/>
            </p:cNvSpPr>
            <p:nvPr/>
          </p:nvSpPr>
          <p:spPr>
            <a:xfrm rot="2943938">
              <a:off x="3392895" y="5018301"/>
              <a:ext cx="230279" cy="230403"/>
            </a:xfrm>
            <a:prstGeom prst="arc">
              <a:avLst>
                <a:gd name="adj1" fmla="val 16200000"/>
                <a:gd name="adj2" fmla="val 21404391"/>
              </a:avLst>
            </a:prstGeom>
            <a:noFill/>
            <a:ln>
              <a:solidFill>
                <a:srgbClr val="FF0000"/>
              </a:solidFill>
              <a:prstDash val="soli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2C41AC37-DD4C-BEBA-5756-673EDE55F2BE}"/>
                </a:ext>
              </a:extLst>
            </p:cNvPr>
            <p:cNvCxnSpPr>
              <a:cxnSpLocks/>
              <a:stCxn id="8" idx="6"/>
            </p:cNvCxnSpPr>
            <p:nvPr/>
          </p:nvCxnSpPr>
          <p:spPr>
            <a:xfrm flipV="1">
              <a:off x="2583566" y="4888708"/>
              <a:ext cx="2637344" cy="274404"/>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23FBA64-FE01-F536-F13E-D164CFBFB087}"/>
                </a:ext>
              </a:extLst>
            </p:cNvPr>
            <p:cNvCxnSpPr>
              <a:cxnSpLocks/>
              <a:stCxn id="8" idx="4"/>
            </p:cNvCxnSpPr>
            <p:nvPr/>
          </p:nvCxnSpPr>
          <p:spPr>
            <a:xfrm>
              <a:off x="2499746" y="5246858"/>
              <a:ext cx="93891" cy="8418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753E74F9-BC71-6AFD-5E3F-46340D5F6CD3}"/>
                </a:ext>
              </a:extLst>
            </p:cNvPr>
            <p:cNvCxnSpPr>
              <a:cxnSpLocks/>
            </p:cNvCxnSpPr>
            <p:nvPr/>
          </p:nvCxnSpPr>
          <p:spPr>
            <a:xfrm>
              <a:off x="4348959" y="3411661"/>
              <a:ext cx="186328" cy="153117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 name="Star: 5 Points 6">
              <a:extLst>
                <a:ext uri="{FF2B5EF4-FFF2-40B4-BE49-F238E27FC236}">
                  <a16:creationId xmlns:a16="http://schemas.microsoft.com/office/drawing/2014/main" id="{8D8E3222-B0E0-7ADD-FEC3-B329BC7BB957}"/>
                </a:ext>
              </a:extLst>
            </p:cNvPr>
            <p:cNvSpPr>
              <a:spLocks/>
            </p:cNvSpPr>
            <p:nvPr/>
          </p:nvSpPr>
          <p:spPr>
            <a:xfrm>
              <a:off x="4249805" y="3336633"/>
              <a:ext cx="203200" cy="1964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1594ED-20CC-4B21-0621-ADEF260E7178}"/>
                </a:ext>
              </a:extLst>
            </p:cNvPr>
            <p:cNvSpPr>
              <a:spLocks/>
            </p:cNvSpPr>
            <p:nvPr/>
          </p:nvSpPr>
          <p:spPr>
            <a:xfrm rot="21280842">
              <a:off x="4532836" y="4892033"/>
              <a:ext cx="61865" cy="68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2445617-6526-B044-2231-ED6FA19C30E6}"/>
                </a:ext>
              </a:extLst>
            </p:cNvPr>
            <p:cNvSpPr txBox="1">
              <a:spLocks/>
            </p:cNvSpPr>
            <p:nvPr/>
          </p:nvSpPr>
          <p:spPr>
            <a:xfrm>
              <a:off x="4408719" y="3833299"/>
              <a:ext cx="818443" cy="523220"/>
            </a:xfrm>
            <a:prstGeom prst="rect">
              <a:avLst/>
            </a:prstGeom>
            <a:noFill/>
          </p:spPr>
          <p:txBody>
            <a:bodyPr wrap="square" rtlCol="0">
              <a:spAutoFit/>
            </a:bodyPr>
            <a:lstStyle/>
            <a:p>
              <a:r>
                <a:rPr lang="en-US" sz="1400"/>
                <a:t>Miss Distance</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1CFFBF86-B38A-9218-DA5E-FCD9A345F5EB}"/>
                    </a:ext>
                  </a:extLst>
                </p:cNvPr>
                <p:cNvSpPr txBox="1">
                  <a:spLocks/>
                </p:cNvSpPr>
                <p:nvPr/>
              </p:nvSpPr>
              <p:spPr>
                <a:xfrm>
                  <a:off x="1970441" y="4801301"/>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𝐶𝑜𝑀</m:t>
                        </m:r>
                      </m:oMath>
                    </m:oMathPara>
                  </a14:m>
                  <a:endParaRPr lang="en-US" sz="1400"/>
                </a:p>
              </p:txBody>
            </p:sp>
          </mc:Choice>
          <mc:Fallback>
            <p:sp>
              <p:nvSpPr>
                <p:cNvPr id="52" name="TextBox 51">
                  <a:extLst>
                    <a:ext uri="{FF2B5EF4-FFF2-40B4-BE49-F238E27FC236}">
                      <a16:creationId xmlns:a16="http://schemas.microsoft.com/office/drawing/2014/main" id="{1CFFBF86-B38A-9218-DA5E-FCD9A345F5EB}"/>
                    </a:ext>
                  </a:extLst>
                </p:cNvPr>
                <p:cNvSpPr txBox="1">
                  <a:spLocks noRot="1" noChangeAspect="1" noMove="1" noResize="1" noEditPoints="1" noAdjustHandles="1" noChangeArrowheads="1" noChangeShapeType="1" noTextEdit="1"/>
                </p:cNvSpPr>
                <p:nvPr/>
              </p:nvSpPr>
              <p:spPr>
                <a:xfrm>
                  <a:off x="1970441" y="4801301"/>
                  <a:ext cx="863696"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EBD2B735-58D8-0391-2371-60EDB8A98747}"/>
                    </a:ext>
                  </a:extLst>
                </p:cNvPr>
                <p:cNvSpPr txBox="1">
                  <a:spLocks/>
                </p:cNvSpPr>
                <p:nvPr/>
              </p:nvSpPr>
              <p:spPr>
                <a:xfrm>
                  <a:off x="4021157" y="3064720"/>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𝑊</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𝑖</m:t>
                            </m:r>
                          </m:sub>
                        </m:sSub>
                      </m:oMath>
                    </m:oMathPara>
                  </a14:m>
                  <a:endParaRPr lang="en-US" sz="1400"/>
                </a:p>
              </p:txBody>
            </p:sp>
          </mc:Choice>
          <mc:Fallback>
            <p:sp>
              <p:nvSpPr>
                <p:cNvPr id="54" name="TextBox 53">
                  <a:extLst>
                    <a:ext uri="{FF2B5EF4-FFF2-40B4-BE49-F238E27FC236}">
                      <a16:creationId xmlns:a16="http://schemas.microsoft.com/office/drawing/2014/main" id="{EBD2B735-58D8-0391-2371-60EDB8A98747}"/>
                    </a:ext>
                  </a:extLst>
                </p:cNvPr>
                <p:cNvSpPr txBox="1">
                  <a:spLocks noRot="1" noChangeAspect="1" noMove="1" noResize="1" noEditPoints="1" noAdjustHandles="1" noChangeArrowheads="1" noChangeShapeType="1" noTextEdit="1"/>
                </p:cNvSpPr>
                <p:nvPr/>
              </p:nvSpPr>
              <p:spPr>
                <a:xfrm>
                  <a:off x="4021157" y="3064720"/>
                  <a:ext cx="863696"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50B89AF1-355E-C8C1-E56D-0A62F623EB48}"/>
                    </a:ext>
                  </a:extLst>
                </p:cNvPr>
                <p:cNvSpPr txBox="1">
                  <a:spLocks/>
                </p:cNvSpPr>
                <p:nvPr/>
              </p:nvSpPr>
              <p:spPr>
                <a:xfrm>
                  <a:off x="2305692" y="5779364"/>
                  <a:ext cx="86369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𝑣𝑒𝑙</m:t>
                        </m:r>
                      </m:oMath>
                    </m:oMathPara>
                  </a14:m>
                  <a:endParaRPr lang="en-US" sz="1400"/>
                </a:p>
              </p:txBody>
            </p:sp>
          </mc:Choice>
          <mc:Fallback>
            <p:sp>
              <p:nvSpPr>
                <p:cNvPr id="58" name="TextBox 57">
                  <a:extLst>
                    <a:ext uri="{FF2B5EF4-FFF2-40B4-BE49-F238E27FC236}">
                      <a16:creationId xmlns:a16="http://schemas.microsoft.com/office/drawing/2014/main" id="{50B89AF1-355E-C8C1-E56D-0A62F623EB48}"/>
                    </a:ext>
                  </a:extLst>
                </p:cNvPr>
                <p:cNvSpPr txBox="1">
                  <a:spLocks noRot="1" noChangeAspect="1" noMove="1" noResize="1" noEditPoints="1" noAdjustHandles="1" noChangeArrowheads="1" noChangeShapeType="1" noTextEdit="1"/>
                </p:cNvSpPr>
                <p:nvPr/>
              </p:nvSpPr>
              <p:spPr>
                <a:xfrm>
                  <a:off x="2305692" y="5779364"/>
                  <a:ext cx="863696" cy="307777"/>
                </a:xfrm>
                <a:prstGeom prst="rect">
                  <a:avLst/>
                </a:prstGeom>
                <a:blipFill>
                  <a:blip r:embed="rId12"/>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F4D37FDC-61AD-1CA5-9F09-9214895CCB27}"/>
                </a:ext>
              </a:extLst>
            </p:cNvPr>
            <p:cNvCxnSpPr>
              <a:cxnSpLocks/>
            </p:cNvCxnSpPr>
            <p:nvPr/>
          </p:nvCxnSpPr>
          <p:spPr>
            <a:xfrm flipV="1">
              <a:off x="1455132" y="4172425"/>
              <a:ext cx="739823" cy="2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8B971387-BC1D-975C-70E6-57A1996FB876}"/>
                </a:ext>
              </a:extLst>
            </p:cNvPr>
            <p:cNvCxnSpPr>
              <a:cxnSpLocks/>
            </p:cNvCxnSpPr>
            <p:nvPr/>
          </p:nvCxnSpPr>
          <p:spPr>
            <a:xfrm flipV="1">
              <a:off x="1455132" y="3398267"/>
              <a:ext cx="0" cy="7765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a:extLst>
                <a:ext uri="{FF2B5EF4-FFF2-40B4-BE49-F238E27FC236}">
                  <a16:creationId xmlns:a16="http://schemas.microsoft.com/office/drawing/2014/main" id="{0D34187D-B9EE-2724-DD04-557130F9FA2F}"/>
                </a:ext>
              </a:extLst>
            </p:cNvPr>
            <p:cNvSpPr>
              <a:spLocks/>
            </p:cNvSpPr>
            <p:nvPr/>
          </p:nvSpPr>
          <p:spPr>
            <a:xfrm>
              <a:off x="1409234" y="4126625"/>
              <a:ext cx="92839" cy="1015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2D38150-7364-DD8C-DA32-E30CA87519D6}"/>
                </a:ext>
              </a:extLst>
            </p:cNvPr>
            <p:cNvSpPr>
              <a:spLocks/>
            </p:cNvSpPr>
            <p:nvPr/>
          </p:nvSpPr>
          <p:spPr>
            <a:xfrm>
              <a:off x="1432449" y="415439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2CD2AE6-907B-9C82-4F34-CF83E9F03A06}"/>
                    </a:ext>
                  </a:extLst>
                </p:cNvPr>
                <p:cNvSpPr txBox="1">
                  <a:spLocks/>
                </p:cNvSpPr>
                <p:nvPr/>
              </p:nvSpPr>
              <p:spPr>
                <a:xfrm>
                  <a:off x="1432449" y="3261254"/>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𝑌</m:t>
                        </m:r>
                      </m:oMath>
                    </m:oMathPara>
                  </a14:m>
                  <a:endParaRPr lang="en-US" sz="1400"/>
                </a:p>
              </p:txBody>
            </p:sp>
          </mc:Choice>
          <mc:Fallback>
            <p:sp>
              <p:nvSpPr>
                <p:cNvPr id="28" name="TextBox 27">
                  <a:extLst>
                    <a:ext uri="{FF2B5EF4-FFF2-40B4-BE49-F238E27FC236}">
                      <a16:creationId xmlns:a16="http://schemas.microsoft.com/office/drawing/2014/main" id="{B2CD2AE6-907B-9C82-4F34-CF83E9F03A06}"/>
                    </a:ext>
                  </a:extLst>
                </p:cNvPr>
                <p:cNvSpPr txBox="1">
                  <a:spLocks noRot="1" noChangeAspect="1" noMove="1" noResize="1" noEditPoints="1" noAdjustHandles="1" noChangeArrowheads="1" noChangeShapeType="1" noTextEdit="1"/>
                </p:cNvSpPr>
                <p:nvPr/>
              </p:nvSpPr>
              <p:spPr>
                <a:xfrm>
                  <a:off x="1432449" y="3261254"/>
                  <a:ext cx="332620"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8E119E94-91DF-76AD-25FE-A9C4C7C8B8E4}"/>
                    </a:ext>
                  </a:extLst>
                </p:cNvPr>
                <p:cNvSpPr txBox="1">
                  <a:spLocks/>
                </p:cNvSpPr>
                <p:nvPr/>
              </p:nvSpPr>
              <p:spPr>
                <a:xfrm>
                  <a:off x="1973165" y="3867020"/>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oMath>
                    </m:oMathPara>
                  </a14:m>
                  <a:endParaRPr lang="en-US" sz="1400"/>
                </a:p>
              </p:txBody>
            </p:sp>
          </mc:Choice>
          <mc:Fallback>
            <p:sp>
              <p:nvSpPr>
                <p:cNvPr id="30" name="TextBox 29">
                  <a:extLst>
                    <a:ext uri="{FF2B5EF4-FFF2-40B4-BE49-F238E27FC236}">
                      <a16:creationId xmlns:a16="http://schemas.microsoft.com/office/drawing/2014/main" id="{8E119E94-91DF-76AD-25FE-A9C4C7C8B8E4}"/>
                    </a:ext>
                  </a:extLst>
                </p:cNvPr>
                <p:cNvSpPr txBox="1">
                  <a:spLocks noRot="1" noChangeAspect="1" noMove="1" noResize="1" noEditPoints="1" noAdjustHandles="1" noChangeArrowheads="1" noChangeShapeType="1" noTextEdit="1"/>
                </p:cNvSpPr>
                <p:nvPr/>
              </p:nvSpPr>
              <p:spPr>
                <a:xfrm>
                  <a:off x="1973165" y="3867020"/>
                  <a:ext cx="332620"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6BBFB50B-5856-0610-F834-0E45A61F674F}"/>
                    </a:ext>
                  </a:extLst>
                </p:cNvPr>
                <p:cNvSpPr txBox="1">
                  <a:spLocks/>
                </p:cNvSpPr>
                <p:nvPr/>
              </p:nvSpPr>
              <p:spPr>
                <a:xfrm>
                  <a:off x="1139301" y="3977984"/>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𝑍</m:t>
                        </m:r>
                      </m:oMath>
                    </m:oMathPara>
                  </a14:m>
                  <a:endParaRPr lang="en-US" sz="1400"/>
                </a:p>
              </p:txBody>
            </p:sp>
          </mc:Choice>
          <mc:Fallback>
            <p:sp>
              <p:nvSpPr>
                <p:cNvPr id="32" name="TextBox 31">
                  <a:extLst>
                    <a:ext uri="{FF2B5EF4-FFF2-40B4-BE49-F238E27FC236}">
                      <a16:creationId xmlns:a16="http://schemas.microsoft.com/office/drawing/2014/main" id="{6BBFB50B-5856-0610-F834-0E45A61F674F}"/>
                    </a:ext>
                  </a:extLst>
                </p:cNvPr>
                <p:cNvSpPr txBox="1">
                  <a:spLocks noRot="1" noChangeAspect="1" noMove="1" noResize="1" noEditPoints="1" noAdjustHandles="1" noChangeArrowheads="1" noChangeShapeType="1" noTextEdit="1"/>
                </p:cNvSpPr>
                <p:nvPr/>
              </p:nvSpPr>
              <p:spPr>
                <a:xfrm>
                  <a:off x="1139301" y="3977984"/>
                  <a:ext cx="332620" cy="30777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EFCD20F-A8C6-B111-AB78-7B3BEFCA5BF1}"/>
                    </a:ext>
                  </a:extLst>
                </p:cNvPr>
                <p:cNvSpPr txBox="1">
                  <a:spLocks/>
                </p:cNvSpPr>
                <p:nvPr/>
              </p:nvSpPr>
              <p:spPr>
                <a:xfrm>
                  <a:off x="1621068" y="3682376"/>
                  <a:ext cx="3326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𝑆</m:t>
                            </m:r>
                          </m:e>
                        </m:d>
                      </m:oMath>
                    </m:oMathPara>
                  </a14:m>
                  <a:endParaRPr lang="en-US" sz="1400"/>
                </a:p>
              </p:txBody>
            </p:sp>
          </mc:Choice>
          <mc:Fallback>
            <p:sp>
              <p:nvSpPr>
                <p:cNvPr id="36" name="TextBox 35">
                  <a:extLst>
                    <a:ext uri="{FF2B5EF4-FFF2-40B4-BE49-F238E27FC236}">
                      <a16:creationId xmlns:a16="http://schemas.microsoft.com/office/drawing/2014/main" id="{0EFCD20F-A8C6-B111-AB78-7B3BEFCA5BF1}"/>
                    </a:ext>
                  </a:extLst>
                </p:cNvPr>
                <p:cNvSpPr txBox="1">
                  <a:spLocks noRot="1" noChangeAspect="1" noMove="1" noResize="1" noEditPoints="1" noAdjustHandles="1" noChangeArrowheads="1" noChangeShapeType="1" noTextEdit="1"/>
                </p:cNvSpPr>
                <p:nvPr/>
              </p:nvSpPr>
              <p:spPr>
                <a:xfrm>
                  <a:off x="1621068" y="3682376"/>
                  <a:ext cx="332620" cy="307777"/>
                </a:xfrm>
                <a:prstGeom prst="rect">
                  <a:avLst/>
                </a:prstGeom>
                <a:blipFill>
                  <a:blip r:embed="rId16"/>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6AC30F87-DB38-38BB-59A9-AEF891B7CB69}"/>
                </a:ext>
              </a:extLst>
            </p:cNvPr>
            <p:cNvCxnSpPr>
              <a:cxnSpLocks/>
            </p:cNvCxnSpPr>
            <p:nvPr/>
          </p:nvCxnSpPr>
          <p:spPr>
            <a:xfrm flipH="1">
              <a:off x="1714500" y="4178944"/>
              <a:ext cx="50569" cy="85652"/>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9B4E6477-CC70-4863-8405-14F878FE44B2}"/>
                </a:ext>
              </a:extLst>
            </p:cNvPr>
            <p:cNvCxnSpPr>
              <a:cxnSpLocks/>
            </p:cNvCxnSpPr>
            <p:nvPr/>
          </p:nvCxnSpPr>
          <p:spPr>
            <a:xfrm flipH="1">
              <a:off x="1778818" y="4178944"/>
              <a:ext cx="50569" cy="85652"/>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3FD49745-1A7E-CED5-629D-7822EC3C446C}"/>
                </a:ext>
              </a:extLst>
            </p:cNvPr>
            <p:cNvCxnSpPr>
              <a:cxnSpLocks/>
            </p:cNvCxnSpPr>
            <p:nvPr/>
          </p:nvCxnSpPr>
          <p:spPr>
            <a:xfrm flipH="1">
              <a:off x="1843989" y="4183091"/>
              <a:ext cx="50569" cy="85652"/>
            </a:xfrm>
            <a:prstGeom prst="line">
              <a:avLst/>
            </a:prstGeom>
          </p:spPr>
          <p:style>
            <a:lnRef idx="3">
              <a:schemeClr val="dk1"/>
            </a:lnRef>
            <a:fillRef idx="0">
              <a:schemeClr val="dk1"/>
            </a:fillRef>
            <a:effectRef idx="2">
              <a:schemeClr val="dk1"/>
            </a:effectRef>
            <a:fontRef idx="minor">
              <a:schemeClr val="tx1"/>
            </a:fontRef>
          </p:style>
        </p:cxnSp>
        <p:sp>
          <p:nvSpPr>
            <p:cNvPr id="67" name="Rectangle 66">
              <a:extLst>
                <a:ext uri="{FF2B5EF4-FFF2-40B4-BE49-F238E27FC236}">
                  <a16:creationId xmlns:a16="http://schemas.microsoft.com/office/drawing/2014/main" id="{3172E89F-9DBD-FAA8-7FE5-E059161C05C4}"/>
                </a:ext>
              </a:extLst>
            </p:cNvPr>
            <p:cNvSpPr>
              <a:spLocks/>
            </p:cNvSpPr>
            <p:nvPr/>
          </p:nvSpPr>
          <p:spPr>
            <a:xfrm rot="21202752">
              <a:off x="1893933" y="4551849"/>
              <a:ext cx="1208816" cy="122585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B75C854A-27C3-E00C-10BE-E77BD9A7A8DB}"/>
                </a:ext>
              </a:extLst>
            </p:cNvPr>
            <p:cNvCxnSpPr>
              <a:cxnSpLocks/>
              <a:stCxn id="67" idx="3"/>
              <a:endCxn id="67" idx="1"/>
            </p:cNvCxnSpPr>
            <p:nvPr/>
          </p:nvCxnSpPr>
          <p:spPr>
            <a:xfrm flipH="1">
              <a:off x="1897964" y="5095090"/>
              <a:ext cx="1200754" cy="13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DF3AE12-3EEA-1BA3-3A2A-D83AAA3603F7}"/>
                </a:ext>
              </a:extLst>
            </p:cNvPr>
            <p:cNvCxnSpPr>
              <a:cxnSpLocks/>
              <a:stCxn id="67" idx="2"/>
              <a:endCxn id="67" idx="0"/>
            </p:cNvCxnSpPr>
            <p:nvPr/>
          </p:nvCxnSpPr>
          <p:spPr>
            <a:xfrm flipH="1" flipV="1">
              <a:off x="2427672" y="4555937"/>
              <a:ext cx="141338" cy="1217679"/>
            </a:xfrm>
            <a:prstGeom prst="line">
              <a:avLst/>
            </a:prstGeom>
          </p:spPr>
          <p:style>
            <a:lnRef idx="1">
              <a:schemeClr val="accent1"/>
            </a:lnRef>
            <a:fillRef idx="0">
              <a:schemeClr val="accent1"/>
            </a:fillRef>
            <a:effectRef idx="0">
              <a:schemeClr val="accent1"/>
            </a:effectRef>
            <a:fontRef idx="minor">
              <a:schemeClr val="tx1"/>
            </a:fontRef>
          </p:style>
        </p:cxnSp>
        <p:sp>
          <p:nvSpPr>
            <p:cNvPr id="83" name="Arc 82">
              <a:extLst>
                <a:ext uri="{FF2B5EF4-FFF2-40B4-BE49-F238E27FC236}">
                  <a16:creationId xmlns:a16="http://schemas.microsoft.com/office/drawing/2014/main" id="{C8906E24-EC60-0BD0-D053-AA8596943837}"/>
                </a:ext>
              </a:extLst>
            </p:cNvPr>
            <p:cNvSpPr>
              <a:spLocks/>
            </p:cNvSpPr>
            <p:nvPr/>
          </p:nvSpPr>
          <p:spPr>
            <a:xfrm rot="4603959">
              <a:off x="1995324" y="4692493"/>
              <a:ext cx="914400" cy="914400"/>
            </a:xfrm>
            <a:prstGeom prst="arc">
              <a:avLst>
                <a:gd name="adj1" fmla="val 14721165"/>
                <a:gd name="adj2" fmla="val 0"/>
              </a:avLst>
            </a:prstGeom>
            <a:noFill/>
            <a:ln>
              <a:solidFill>
                <a:srgbClr val="7030A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F8E31294-F4A6-8D3C-5F17-D884923F813C}"/>
                    </a:ext>
                  </a:extLst>
                </p:cNvPr>
                <p:cNvSpPr txBox="1">
                  <a:spLocks/>
                </p:cNvSpPr>
                <p:nvPr/>
              </p:nvSpPr>
              <p:spPr>
                <a:xfrm>
                  <a:off x="2681757" y="5365935"/>
                  <a:ext cx="52523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7030A0"/>
                            </a:solidFill>
                            <a:latin typeface="Cambria Math" panose="02040503050406030204" pitchFamily="18" charset="0"/>
                          </a:rPr>
                          <m:t>𝐻</m:t>
                        </m:r>
                        <m:sSub>
                          <m:sSubPr>
                            <m:ctrlPr>
                              <a:rPr lang="en-US" sz="1400" b="0" i="1" dirty="0" smtClean="0">
                                <a:solidFill>
                                  <a:srgbClr val="7030A0"/>
                                </a:solidFill>
                                <a:latin typeface="Cambria Math" panose="02040503050406030204" pitchFamily="18" charset="0"/>
                              </a:rPr>
                            </m:ctrlPr>
                          </m:sSubPr>
                          <m:e>
                            <m:r>
                              <a:rPr lang="en-US" sz="1400" i="1" dirty="0" smtClean="0">
                                <a:solidFill>
                                  <a:srgbClr val="7030A0"/>
                                </a:solidFill>
                                <a:latin typeface="Cambria Math" panose="02040503050406030204" pitchFamily="18" charset="0"/>
                              </a:rPr>
                              <m:t>𝐸</m:t>
                            </m:r>
                          </m:e>
                          <m:sub>
                            <m:r>
                              <a:rPr lang="en-US" sz="1400" b="0" i="1" dirty="0" smtClean="0">
                                <a:solidFill>
                                  <a:srgbClr val="7030A0"/>
                                </a:solidFill>
                                <a:latin typeface="Cambria Math" panose="02040503050406030204" pitchFamily="18" charset="0"/>
                              </a:rPr>
                              <m:t>1</m:t>
                            </m:r>
                          </m:sub>
                        </m:sSub>
                      </m:oMath>
                    </m:oMathPara>
                  </a14:m>
                  <a:endParaRPr lang="en-US" sz="1400">
                    <a:solidFill>
                      <a:srgbClr val="7030A0"/>
                    </a:solidFill>
                  </a:endParaRPr>
                </a:p>
              </p:txBody>
            </p:sp>
          </mc:Choice>
          <mc:Fallback>
            <p:sp>
              <p:nvSpPr>
                <p:cNvPr id="85" name="TextBox 84">
                  <a:extLst>
                    <a:ext uri="{FF2B5EF4-FFF2-40B4-BE49-F238E27FC236}">
                      <a16:creationId xmlns:a16="http://schemas.microsoft.com/office/drawing/2014/main" id="{F8E31294-F4A6-8D3C-5F17-D884923F813C}"/>
                    </a:ext>
                  </a:extLst>
                </p:cNvPr>
                <p:cNvSpPr txBox="1">
                  <a:spLocks noRot="1" noChangeAspect="1" noMove="1" noResize="1" noEditPoints="1" noAdjustHandles="1" noChangeArrowheads="1" noChangeShapeType="1" noTextEdit="1"/>
                </p:cNvSpPr>
                <p:nvPr/>
              </p:nvSpPr>
              <p:spPr>
                <a:xfrm>
                  <a:off x="2681757" y="5365935"/>
                  <a:ext cx="525236" cy="307777"/>
                </a:xfrm>
                <a:prstGeom prst="rect">
                  <a:avLst/>
                </a:prstGeom>
                <a:blipFill>
                  <a:blip r:embed="rId17"/>
                  <a:stretch>
                    <a:fillRect/>
                  </a:stretch>
                </a:blipFill>
              </p:spPr>
              <p:txBody>
                <a:bodyPr/>
                <a:lstStyle/>
                <a:p>
                  <a:r>
                    <a:rPr lang="en-US">
                      <a:noFill/>
                    </a:rPr>
                    <a:t> </a:t>
                  </a:r>
                </a:p>
              </p:txBody>
            </p:sp>
          </mc:Fallback>
        </mc:AlternateContent>
        <p:cxnSp>
          <p:nvCxnSpPr>
            <p:cNvPr id="86" name="Straight Arrow Connector 85">
              <a:extLst>
                <a:ext uri="{FF2B5EF4-FFF2-40B4-BE49-F238E27FC236}">
                  <a16:creationId xmlns:a16="http://schemas.microsoft.com/office/drawing/2014/main" id="{92352FB5-634E-1A00-2F0A-EFE716141576}"/>
                </a:ext>
              </a:extLst>
            </p:cNvPr>
            <p:cNvCxnSpPr>
              <a:cxnSpLocks/>
            </p:cNvCxnSpPr>
            <p:nvPr/>
          </p:nvCxnSpPr>
          <p:spPr>
            <a:xfrm flipH="1" flipV="1">
              <a:off x="2800598" y="4866851"/>
              <a:ext cx="83705" cy="117216"/>
            </a:xfrm>
            <a:prstGeom prst="straightConnector1">
              <a:avLst/>
            </a:prstGeom>
            <a:ln>
              <a:solidFill>
                <a:srgbClr val="7030A0"/>
              </a:solidFill>
              <a:tailEnd type="triangle"/>
            </a:ln>
          </p:spPr>
          <p:style>
            <a:lnRef idx="3">
              <a:schemeClr val="accent2"/>
            </a:lnRef>
            <a:fillRef idx="0">
              <a:schemeClr val="accent2"/>
            </a:fillRef>
            <a:effectRef idx="2">
              <a:schemeClr val="accent2"/>
            </a:effectRef>
            <a:fontRef idx="minor">
              <a:schemeClr val="tx1"/>
            </a:fontRef>
          </p:style>
        </p:cxnSp>
        <p:sp>
          <p:nvSpPr>
            <p:cNvPr id="69" name="Isosceles Triangle 68">
              <a:extLst>
                <a:ext uri="{FF2B5EF4-FFF2-40B4-BE49-F238E27FC236}">
                  <a16:creationId xmlns:a16="http://schemas.microsoft.com/office/drawing/2014/main" id="{3B83D30A-E787-5A7A-BB5C-055A20EBC795}"/>
                </a:ext>
              </a:extLst>
            </p:cNvPr>
            <p:cNvSpPr>
              <a:spLocks/>
            </p:cNvSpPr>
            <p:nvPr/>
          </p:nvSpPr>
          <p:spPr>
            <a:xfrm rot="18632994">
              <a:off x="1581561" y="4444650"/>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8DCA44F4-4736-D22F-74A6-42874DAD3A5D}"/>
                </a:ext>
              </a:extLst>
            </p:cNvPr>
            <p:cNvSpPr>
              <a:spLocks/>
            </p:cNvSpPr>
            <p:nvPr/>
          </p:nvSpPr>
          <p:spPr>
            <a:xfrm rot="1913304">
              <a:off x="2830697" y="4279184"/>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E0F94BB5-1923-E289-3BE4-E793218E1884}"/>
                </a:ext>
              </a:extLst>
            </p:cNvPr>
            <p:cNvSpPr>
              <a:spLocks/>
            </p:cNvSpPr>
            <p:nvPr/>
          </p:nvSpPr>
          <p:spPr>
            <a:xfrm rot="7441978">
              <a:off x="3004313" y="5575483"/>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C980B8B2-A121-82DF-303B-EE07C93BF326}"/>
                </a:ext>
              </a:extLst>
            </p:cNvPr>
            <p:cNvSpPr>
              <a:spLocks/>
            </p:cNvSpPr>
            <p:nvPr/>
          </p:nvSpPr>
          <p:spPr>
            <a:xfrm rot="12933366">
              <a:off x="1727101" y="5742626"/>
              <a:ext cx="424774" cy="30777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2830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Freeform: Shape 32">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116701" y="2452526"/>
            <a:ext cx="4248318" cy="195294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a:solidFill>
                  <a:srgbClr val="080808"/>
                </a:solidFill>
                <a:latin typeface="+mj-lt"/>
                <a:ea typeface="+mj-ea"/>
                <a:cs typeface="+mj-cs"/>
              </a:rPr>
              <a:t>Final Implementation and </a:t>
            </a:r>
            <a:br>
              <a:rPr lang="en-US" sz="3600" b="1" kern="1200">
                <a:solidFill>
                  <a:srgbClr val="080808"/>
                </a:solidFill>
                <a:latin typeface="+mj-lt"/>
                <a:ea typeface="+mj-ea"/>
                <a:cs typeface="+mj-cs"/>
              </a:rPr>
            </a:br>
            <a:r>
              <a:rPr lang="en-US" sz="3600" b="1" kern="1200">
                <a:solidFill>
                  <a:srgbClr val="080808"/>
                </a:solidFill>
                <a:latin typeface="+mj-lt"/>
                <a:ea typeface="+mj-ea"/>
                <a:cs typeface="+mj-cs"/>
              </a:rPr>
              <a:t>Simulation Result</a:t>
            </a:r>
          </a:p>
        </p:txBody>
      </p:sp>
      <p:sp>
        <p:nvSpPr>
          <p:cNvPr id="35" name="Isosceles Triangle 34">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a:xfrm>
            <a:off x="321732" y="6356350"/>
            <a:ext cx="2568811" cy="365125"/>
          </a:xfrm>
        </p:spPr>
        <p:txBody>
          <a:bodyPr vert="horz" lIns="91440" tIns="45720" rIns="91440" bIns="45720" rtlCol="0" anchor="ctr">
            <a:normAutofit/>
          </a:bodyPr>
          <a:lstStyle/>
          <a:p>
            <a:pPr algn="l">
              <a:spcAft>
                <a:spcPts val="600"/>
              </a:spcAft>
            </a:pPr>
            <a:fld id="{82ABA8FE-DFE8-6641-960E-40AFDC006581}" type="slidenum">
              <a:rPr lang="en-US">
                <a:solidFill>
                  <a:srgbClr val="FFFFFF"/>
                </a:solidFill>
              </a:rPr>
              <a:pPr algn="l">
                <a:spcAft>
                  <a:spcPts val="600"/>
                </a:spcAft>
              </a:pPr>
              <a:t>43</a:t>
            </a:fld>
            <a:endParaRPr lang="en-US">
              <a:solidFill>
                <a:srgbClr val="FFFFFF"/>
              </a:solidFill>
            </a:endParaRPr>
          </a:p>
        </p:txBody>
      </p:sp>
      <p:sp>
        <p:nvSpPr>
          <p:cNvPr id="37" name="Isosceles Triangle 36">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magine 6">
            <a:extLst>
              <a:ext uri="{FF2B5EF4-FFF2-40B4-BE49-F238E27FC236}">
                <a16:creationId xmlns:a16="http://schemas.microsoft.com/office/drawing/2014/main" id="{E1525168-27CB-4D08-4D19-20F0C9106B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5973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44</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524000" y="-92631"/>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Simulation Result</a:t>
            </a:r>
          </a:p>
        </p:txBody>
      </p:sp>
      <p:pic>
        <p:nvPicPr>
          <p:cNvPr id="7" name="Immagine 6">
            <a:extLst>
              <a:ext uri="{FF2B5EF4-FFF2-40B4-BE49-F238E27FC236}">
                <a16:creationId xmlns:a16="http://schemas.microsoft.com/office/drawing/2014/main" id="{1C0B3FAE-DA25-452C-B5C4-1B5676660A4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642014" y="6295950"/>
            <a:ext cx="476006" cy="485923"/>
          </a:xfrm>
          <a:prstGeom prst="rect">
            <a:avLst/>
          </a:prstGeom>
          <a:ln>
            <a:noFill/>
          </a:ln>
          <a:effectLst/>
        </p:spPr>
      </p:pic>
      <p:pic>
        <p:nvPicPr>
          <p:cNvPr id="4" name="Final WP Tol">
            <a:hlinkClick r:id="" action="ppaction://media"/>
            <a:extLst>
              <a:ext uri="{FF2B5EF4-FFF2-40B4-BE49-F238E27FC236}">
                <a16:creationId xmlns:a16="http://schemas.microsoft.com/office/drawing/2014/main" id="{21B8B5F5-6E95-4F11-3979-52ADC1E726F6}"/>
              </a:ext>
            </a:extLst>
          </p:cNvPr>
          <p:cNvPicPr>
            <a:picLocks noChangeAspect="1"/>
          </p:cNvPicPr>
          <p:nvPr>
            <a:videoFile r:link="rId1"/>
            <p:extLst>
              <p:ext uri="{DAA4B4D4-6D71-4841-9C94-3DE7FCFB9230}">
                <p14:media xmlns:p14="http://schemas.microsoft.com/office/powerpoint/2010/main" r:embed="rId2">
                  <p14:trim st="2134" end="868"/>
                </p14:media>
              </p:ext>
            </p:extLst>
          </p:nvPr>
        </p:nvPicPr>
        <p:blipFill rotWithShape="1">
          <a:blip r:embed="rId7"/>
          <a:srcRect l="6711" t="14546" r="10441" b="6566"/>
          <a:stretch/>
        </p:blipFill>
        <p:spPr>
          <a:xfrm>
            <a:off x="1117049" y="762177"/>
            <a:ext cx="9957901" cy="5333645"/>
          </a:xfrm>
          <a:prstGeom prst="rect">
            <a:avLst/>
          </a:prstGeom>
        </p:spPr>
      </p:pic>
    </p:spTree>
    <p:extLst>
      <p:ext uri="{BB962C8B-B14F-4D97-AF65-F5344CB8AC3E}">
        <p14:creationId xmlns:p14="http://schemas.microsoft.com/office/powerpoint/2010/main" val="32046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45</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3469935" y="218243"/>
            <a:ext cx="5252129"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Simulink Architecture</a:t>
            </a:r>
          </a:p>
        </p:txBody>
      </p:sp>
      <p:pic>
        <p:nvPicPr>
          <p:cNvPr id="7" name="Immagine 6">
            <a:extLst>
              <a:ext uri="{FF2B5EF4-FFF2-40B4-BE49-F238E27FC236}">
                <a16:creationId xmlns:a16="http://schemas.microsoft.com/office/drawing/2014/main" id="{0F135B37-6FDB-4A04-D6EF-247B26E28CC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grpSp>
        <p:nvGrpSpPr>
          <p:cNvPr id="8" name="Group 7">
            <a:extLst>
              <a:ext uri="{FF2B5EF4-FFF2-40B4-BE49-F238E27FC236}">
                <a16:creationId xmlns:a16="http://schemas.microsoft.com/office/drawing/2014/main" id="{40FFDA4F-89D7-C63C-00F3-1DBBFDD36689}"/>
              </a:ext>
            </a:extLst>
          </p:cNvPr>
          <p:cNvGrpSpPr/>
          <p:nvPr/>
        </p:nvGrpSpPr>
        <p:grpSpPr>
          <a:xfrm>
            <a:off x="140491" y="1167204"/>
            <a:ext cx="11465359" cy="5369601"/>
            <a:chOff x="140491" y="1167204"/>
            <a:chExt cx="11465359" cy="5369601"/>
          </a:xfrm>
        </p:grpSpPr>
        <p:pic>
          <p:nvPicPr>
            <p:cNvPr id="3" name="Picture 2">
              <a:extLst>
                <a:ext uri="{FF2B5EF4-FFF2-40B4-BE49-F238E27FC236}">
                  <a16:creationId xmlns:a16="http://schemas.microsoft.com/office/drawing/2014/main" id="{A0FC847E-1089-78E5-878C-986F6713538E}"/>
                </a:ext>
              </a:extLst>
            </p:cNvPr>
            <p:cNvPicPr>
              <a:picLocks noChangeAspect="1"/>
            </p:cNvPicPr>
            <p:nvPr/>
          </p:nvPicPr>
          <p:blipFill rotWithShape="1">
            <a:blip r:embed="rId5"/>
            <a:srcRect r="3932" b="55316"/>
            <a:stretch/>
          </p:blipFill>
          <p:spPr>
            <a:xfrm>
              <a:off x="140491" y="1167204"/>
              <a:ext cx="11110786" cy="2490400"/>
            </a:xfrm>
            <a:prstGeom prst="rect">
              <a:avLst/>
            </a:prstGeom>
          </p:spPr>
        </p:pic>
        <p:pic>
          <p:nvPicPr>
            <p:cNvPr id="6" name="Picture 5">
              <a:extLst>
                <a:ext uri="{FF2B5EF4-FFF2-40B4-BE49-F238E27FC236}">
                  <a16:creationId xmlns:a16="http://schemas.microsoft.com/office/drawing/2014/main" id="{4716B4E1-93A2-2D3E-48A1-A1F81BF760E8}"/>
                </a:ext>
              </a:extLst>
            </p:cNvPr>
            <p:cNvPicPr>
              <a:picLocks noChangeAspect="1"/>
            </p:cNvPicPr>
            <p:nvPr/>
          </p:nvPicPr>
          <p:blipFill rotWithShape="1">
            <a:blip r:embed="rId5"/>
            <a:srcRect l="21983" t="47769" r="866" b="-1430"/>
            <a:stretch/>
          </p:blipFill>
          <p:spPr>
            <a:xfrm>
              <a:off x="2682909" y="3545980"/>
              <a:ext cx="8922941" cy="2990825"/>
            </a:xfrm>
            <a:prstGeom prst="rect">
              <a:avLst/>
            </a:prstGeom>
          </p:spPr>
        </p:pic>
      </p:grpSp>
    </p:spTree>
    <p:extLst>
      <p:ext uri="{BB962C8B-B14F-4D97-AF65-F5344CB8AC3E}">
        <p14:creationId xmlns:p14="http://schemas.microsoft.com/office/powerpoint/2010/main" val="4271736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p:txBody>
          <a:bodyPr/>
          <a:lstStyle/>
          <a:p>
            <a:fld id="{82ABA8FE-DFE8-6641-960E-40AFDC006581}" type="slidenum">
              <a:rPr lang="it-IT" smtClean="0"/>
              <a:t>46</a:t>
            </a:fld>
            <a:endParaRPr lang="it-IT"/>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1524000" y="481091"/>
            <a:ext cx="9144000" cy="883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Simulink Architecture – Trajectory planner</a:t>
            </a:r>
          </a:p>
        </p:txBody>
      </p:sp>
      <p:pic>
        <p:nvPicPr>
          <p:cNvPr id="4" name="Picture 3">
            <a:extLst>
              <a:ext uri="{FF2B5EF4-FFF2-40B4-BE49-F238E27FC236}">
                <a16:creationId xmlns:a16="http://schemas.microsoft.com/office/drawing/2014/main" id="{2EF0CA83-560E-6E74-A14D-780F3BE20A44}"/>
              </a:ext>
            </a:extLst>
          </p:cNvPr>
          <p:cNvPicPr>
            <a:picLocks noChangeAspect="1"/>
          </p:cNvPicPr>
          <p:nvPr/>
        </p:nvPicPr>
        <p:blipFill>
          <a:blip r:embed="rId3"/>
          <a:stretch>
            <a:fillRect/>
          </a:stretch>
        </p:blipFill>
        <p:spPr>
          <a:xfrm>
            <a:off x="823433" y="1501606"/>
            <a:ext cx="10395857" cy="4251094"/>
          </a:xfrm>
          <a:prstGeom prst="rect">
            <a:avLst/>
          </a:prstGeom>
        </p:spPr>
      </p:pic>
      <p:pic>
        <p:nvPicPr>
          <p:cNvPr id="7" name="Immagine 6">
            <a:extLst>
              <a:ext uri="{FF2B5EF4-FFF2-40B4-BE49-F238E27FC236}">
                <a16:creationId xmlns:a16="http://schemas.microsoft.com/office/drawing/2014/main" id="{3B3FFE66-4C3C-0512-4D11-C2B5033331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2261179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lowchart: Document 3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9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B990D0CB-5573-EBFB-00F4-D7D197274C1A}"/>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kern="1200">
                <a:solidFill>
                  <a:srgbClr val="FFFFFF"/>
                </a:solidFill>
                <a:latin typeface="+mj-lt"/>
                <a:ea typeface="+mj-ea"/>
                <a:cs typeface="+mj-cs"/>
              </a:rPr>
              <a:t>References </a:t>
            </a:r>
          </a:p>
        </p:txBody>
      </p:sp>
      <p:pic>
        <p:nvPicPr>
          <p:cNvPr id="5" name="Picture 4" descr="Text, letter&#10;&#10;Description automatically generated">
            <a:extLst>
              <a:ext uri="{FF2B5EF4-FFF2-40B4-BE49-F238E27FC236}">
                <a16:creationId xmlns:a16="http://schemas.microsoft.com/office/drawing/2014/main" id="{A668E021-0934-32D7-3E75-578D6ED9D6C6}"/>
              </a:ext>
            </a:extLst>
          </p:cNvPr>
          <p:cNvPicPr>
            <a:picLocks noChangeAspect="1"/>
          </p:cNvPicPr>
          <p:nvPr/>
        </p:nvPicPr>
        <p:blipFill>
          <a:blip r:embed="rId3"/>
          <a:stretch>
            <a:fillRect/>
          </a:stretch>
        </p:blipFill>
        <p:spPr>
          <a:xfrm>
            <a:off x="4207933" y="885403"/>
            <a:ext cx="7347537" cy="5088169"/>
          </a:xfrm>
          <a:prstGeom prst="rect">
            <a:avLst/>
          </a:prstGeom>
        </p:spPr>
      </p:pic>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82ABA8FE-DFE8-6641-960E-40AFDC006581}" type="slidenum">
              <a:rPr lang="en-US" smtClean="0"/>
              <a:pPr algn="l">
                <a:spcAft>
                  <a:spcPts val="600"/>
                </a:spcAft>
              </a:pPr>
              <a:t>47</a:t>
            </a:fld>
            <a:endParaRPr lang="en-US"/>
          </a:p>
        </p:txBody>
      </p:sp>
      <p:pic>
        <p:nvPicPr>
          <p:cNvPr id="4" name="Immagine 6">
            <a:extLst>
              <a:ext uri="{FF2B5EF4-FFF2-40B4-BE49-F238E27FC236}">
                <a16:creationId xmlns:a16="http://schemas.microsoft.com/office/drawing/2014/main" id="{1847714C-AD06-C28E-9B45-41833B3B74C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3338151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7" name="Freeform: Shape 3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C3204B9F-AD32-3A03-B9C7-9B156BBECAA7}"/>
              </a:ext>
            </a:extLst>
          </p:cNvPr>
          <p:cNvSpPr>
            <a:spLocks noGrp="1"/>
          </p:cNvSpPr>
          <p:nvPr>
            <p:ph type="sldNum" sz="quarter" idx="12"/>
          </p:nvPr>
        </p:nvSpPr>
        <p:spPr>
          <a:xfrm>
            <a:off x="321732" y="6356350"/>
            <a:ext cx="2568811" cy="365125"/>
          </a:xfrm>
        </p:spPr>
        <p:txBody>
          <a:bodyPr vert="horz" lIns="91440" tIns="45720" rIns="91440" bIns="45720" rtlCol="0" anchor="ctr">
            <a:normAutofit/>
          </a:bodyPr>
          <a:lstStyle/>
          <a:p>
            <a:pPr algn="l">
              <a:spcAft>
                <a:spcPts val="600"/>
              </a:spcAft>
            </a:pPr>
            <a:fld id="{82ABA8FE-DFE8-6641-960E-40AFDC006581}" type="slidenum">
              <a:rPr lang="en-US">
                <a:solidFill>
                  <a:srgbClr val="FFFFFF"/>
                </a:solidFill>
              </a:rPr>
              <a:pPr algn="l">
                <a:spcAft>
                  <a:spcPts val="600"/>
                </a:spcAft>
              </a:pPr>
              <a:t>48</a:t>
            </a:fld>
            <a:endParaRPr lang="en-US">
              <a:solidFill>
                <a:srgbClr val="FFFFFF"/>
              </a:solidFill>
            </a:endParaRPr>
          </a:p>
        </p:txBody>
      </p:sp>
      <p:sp>
        <p:nvSpPr>
          <p:cNvPr id="39" name="Freeform: Shape 3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1" name="Freeform: Shape 4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Rectangle 4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Immagine 6">
            <a:extLst>
              <a:ext uri="{FF2B5EF4-FFF2-40B4-BE49-F238E27FC236}">
                <a16:creationId xmlns:a16="http://schemas.microsoft.com/office/drawing/2014/main" id="{8890665C-5DF4-8BBE-D9FF-02D354150E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
        <p:nvSpPr>
          <p:cNvPr id="5" name="TextBox 4">
            <a:extLst>
              <a:ext uri="{FF2B5EF4-FFF2-40B4-BE49-F238E27FC236}">
                <a16:creationId xmlns:a16="http://schemas.microsoft.com/office/drawing/2014/main" id="{1107ADEB-64BB-9D35-BF45-2D6228373406}"/>
              </a:ext>
            </a:extLst>
          </p:cNvPr>
          <p:cNvSpPr txBox="1"/>
          <p:nvPr/>
        </p:nvSpPr>
        <p:spPr>
          <a:xfrm>
            <a:off x="4386709" y="3198167"/>
            <a:ext cx="3418581" cy="461665"/>
          </a:xfrm>
          <a:prstGeom prst="rect">
            <a:avLst/>
          </a:prstGeom>
          <a:noFill/>
        </p:spPr>
        <p:txBody>
          <a:bodyPr wrap="square" rtlCol="0">
            <a:spAutoFit/>
          </a:bodyPr>
          <a:lstStyle/>
          <a:p>
            <a:r>
              <a:rPr lang="it-IT" sz="2400"/>
              <a:t>Thanks for </a:t>
            </a:r>
            <a:r>
              <a:rPr lang="it-IT" sz="2400" err="1"/>
              <a:t>your</a:t>
            </a:r>
            <a:r>
              <a:rPr lang="it-IT" sz="2400"/>
              <a:t> </a:t>
            </a:r>
            <a:r>
              <a:rPr lang="it-IT" sz="2400" err="1"/>
              <a:t>attention</a:t>
            </a:r>
            <a:r>
              <a:rPr lang="it-IT" sz="2400"/>
              <a:t>.</a:t>
            </a:r>
            <a:endParaRPr lang="en-US" sz="2400"/>
          </a:p>
        </p:txBody>
      </p:sp>
    </p:spTree>
    <p:extLst>
      <p:ext uri="{BB962C8B-B14F-4D97-AF65-F5344CB8AC3E}">
        <p14:creationId xmlns:p14="http://schemas.microsoft.com/office/powerpoint/2010/main" val="382252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Title 1"/>
          <p:cNvSpPr>
            <a:spLocks noGrp="1"/>
          </p:cNvSpPr>
          <p:nvPr>
            <p:ph type="title"/>
          </p:nvPr>
        </p:nvSpPr>
        <p:spPr>
          <a:xfrm>
            <a:off x="275334" y="390381"/>
            <a:ext cx="11692378" cy="1135737"/>
          </a:xfrm>
        </p:spPr>
        <p:txBody>
          <a:bodyPr>
            <a:normAutofit/>
          </a:bodyPr>
          <a:lstStyle/>
          <a:p>
            <a:pPr algn="ctr"/>
            <a:r>
              <a:rPr lang="it-IT" sz="3600" b="1"/>
              <a:t>Modeling of Contact Forces</a:t>
            </a:r>
            <a:br>
              <a:rPr lang="it-IT" sz="3600" b="1"/>
            </a:br>
            <a:r>
              <a:rPr lang="it-IT" sz="3600" b="1"/>
              <a:t>First approach - Augmented Formulation</a:t>
            </a:r>
          </a:p>
        </p:txBody>
      </p:sp>
      <p:sp>
        <p:nvSpPr>
          <p:cNvPr id="2" name="CasellaDiTesto 1">
            <a:extLst>
              <a:ext uri="{FF2B5EF4-FFF2-40B4-BE49-F238E27FC236}">
                <a16:creationId xmlns:a16="http://schemas.microsoft.com/office/drawing/2014/main" id="{29C3E2EF-D166-4AC7-81FE-98E0F65010EC}"/>
              </a:ext>
            </a:extLst>
          </p:cNvPr>
          <p:cNvSpPr txBox="1"/>
          <p:nvPr/>
        </p:nvSpPr>
        <p:spPr>
          <a:xfrm>
            <a:off x="1269580" y="1789539"/>
            <a:ext cx="8955464"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Let’s</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suppose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both</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feet</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in contact with the ground. The dynamics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equations</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are the following:</a:t>
            </a:r>
          </a:p>
        </p:txBody>
      </p:sp>
      <p:pic>
        <p:nvPicPr>
          <p:cNvPr id="8" name="Picture 7" descr="\documentclass{article}&#10;\usepackage{amsmath,amsthm,mathtools}&#10;\pagestyle{empty}&#10;\begin{document}&#10;\begin{equation*}&#10;    \begin{cases}&#10;M(q)\ddot{q} + C(q, \dot{q})\dot{q} + G(q) +  A^{T}(q)\lambda  = S^{T}\tau \\&#10;    A(q)\dot{q} = 0&#10;\end{cases}&#10;\end{equation*}&#10;&#10;\end{document}" title="IguanaTex Bitmap Display">
            <a:extLst>
              <a:ext uri="{FF2B5EF4-FFF2-40B4-BE49-F238E27FC236}">
                <a16:creationId xmlns:a16="http://schemas.microsoft.com/office/drawing/2014/main" id="{BC69F15C-348B-2D26-4EC7-5DA36030300C}"/>
              </a:ext>
            </a:extLst>
          </p:cNvPr>
          <p:cNvPicPr>
            <a:picLocks noChangeAspect="1"/>
          </p:cNvPicPr>
          <p:nvPr>
            <p:custDataLst>
              <p:tags r:id="rId1"/>
            </p:custDataLst>
          </p:nvPr>
        </p:nvPicPr>
        <p:blipFill>
          <a:blip r:embed="rId5"/>
          <a:stretch>
            <a:fillRect/>
          </a:stretch>
        </p:blipFill>
        <p:spPr>
          <a:xfrm>
            <a:off x="3226430" y="2548261"/>
            <a:ext cx="4815453" cy="760702"/>
          </a:xfrm>
          <a:prstGeom prst="rect">
            <a:avLst/>
          </a:prstGeom>
        </p:spPr>
      </p:pic>
      <p:sp>
        <p:nvSpPr>
          <p:cNvPr id="5" name="CasellaDiTesto 4">
            <a:extLst>
              <a:ext uri="{FF2B5EF4-FFF2-40B4-BE49-F238E27FC236}">
                <a16:creationId xmlns:a16="http://schemas.microsoft.com/office/drawing/2014/main" id="{0AB3BE61-383F-478B-A62D-9CBA400A0EE4}"/>
              </a:ext>
            </a:extLst>
          </p:cNvPr>
          <p:cNvSpPr txBox="1"/>
          <p:nvPr/>
        </p:nvSpPr>
        <p:spPr>
          <a:xfrm>
            <a:off x="1269580" y="3864948"/>
            <a:ext cx="9719035"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Where</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the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constraints</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pfaffian</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matrix</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is</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composed</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with the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jacobians</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of the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two</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feet: </a:t>
            </a:r>
          </a:p>
        </p:txBody>
      </p:sp>
      <p:pic>
        <p:nvPicPr>
          <p:cNvPr id="20" name="Picture 19" descr="\documentclass{article}&#10;\usepackage{amsmath,amsthm,mathtools}&#10;\pagestyle{empty}&#10;\begin{document}&#10;&#10;\begin{gather*}&#10;\begin{cases}&#10;    \dot{p}_{FF} = J^{lin}_{FF}(q)\dot{q} = 0 \\&#10;    \dot{p}_{HF} = J^{lin}_{HF}(q)\dot{q} = 0&#10;    \end{cases}&#10;\end{gather*}&#10;&#10;\end{document}" title="IguanaTex Bitmap Display">
            <a:extLst>
              <a:ext uri="{FF2B5EF4-FFF2-40B4-BE49-F238E27FC236}">
                <a16:creationId xmlns:a16="http://schemas.microsoft.com/office/drawing/2014/main" id="{0057D5F6-F842-BBDB-95A3-BC0FA7DCB59A}"/>
              </a:ext>
            </a:extLst>
          </p:cNvPr>
          <p:cNvPicPr>
            <a:picLocks noChangeAspect="1"/>
          </p:cNvPicPr>
          <p:nvPr>
            <p:custDataLst>
              <p:tags r:id="rId2"/>
            </p:custDataLst>
          </p:nvPr>
        </p:nvPicPr>
        <p:blipFill>
          <a:blip r:embed="rId6"/>
          <a:stretch>
            <a:fillRect/>
          </a:stretch>
        </p:blipFill>
        <p:spPr>
          <a:xfrm>
            <a:off x="2617149" y="4539988"/>
            <a:ext cx="2363621" cy="759779"/>
          </a:xfrm>
          <a:prstGeom prst="rect">
            <a:avLst/>
          </a:prstGeom>
        </p:spPr>
      </p:pic>
      <p:pic>
        <p:nvPicPr>
          <p:cNvPr id="22" name="Picture 21" descr="\documentclass{article}&#10;\usepackage{amsmath,amsthm,mathtools}&#10;\pagestyle{empty}&#10;\begin{document}&#10;&#10;\begin{equation*}&#10;A(q) = \begin{bmatrix} J^{lin}_{HF} \\ J^{lin}_{FF} &#10;\end{bmatrix}&#10;\end{equation*}&#10;&#10;\end{document}" title="IguanaTex Bitmap Display">
            <a:extLst>
              <a:ext uri="{FF2B5EF4-FFF2-40B4-BE49-F238E27FC236}">
                <a16:creationId xmlns:a16="http://schemas.microsoft.com/office/drawing/2014/main" id="{726D8F13-543A-80EE-D0E0-5898D7B82FC3}"/>
              </a:ext>
            </a:extLst>
          </p:cNvPr>
          <p:cNvPicPr>
            <a:picLocks noChangeAspect="1"/>
          </p:cNvPicPr>
          <p:nvPr>
            <p:custDataLst>
              <p:tags r:id="rId3"/>
            </p:custDataLst>
          </p:nvPr>
        </p:nvPicPr>
        <p:blipFill>
          <a:blip r:embed="rId7"/>
          <a:stretch>
            <a:fillRect/>
          </a:stretch>
        </p:blipFill>
        <p:spPr>
          <a:xfrm>
            <a:off x="6829032" y="4565151"/>
            <a:ext cx="1533056" cy="626981"/>
          </a:xfrm>
          <a:prstGeom prst="rect">
            <a:avLst/>
          </a:prstGeom>
        </p:spPr>
      </p:pic>
      <p:sp>
        <p:nvSpPr>
          <p:cNvPr id="18" name="Freccia in giù 17">
            <a:extLst>
              <a:ext uri="{FF2B5EF4-FFF2-40B4-BE49-F238E27FC236}">
                <a16:creationId xmlns:a16="http://schemas.microsoft.com/office/drawing/2014/main" id="{E8758C4E-7924-4F73-926A-A01D9E24B4A5}"/>
              </a:ext>
            </a:extLst>
          </p:cNvPr>
          <p:cNvSpPr/>
          <p:nvPr/>
        </p:nvSpPr>
        <p:spPr>
          <a:xfrm rot="16200000">
            <a:off x="5837766" y="4514030"/>
            <a:ext cx="289727" cy="69694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11B239F4-D21D-7108-C77B-9F841277CC09}"/>
              </a:ext>
            </a:extLst>
          </p:cNvPr>
          <p:cNvSpPr>
            <a:spLocks noGrp="1"/>
          </p:cNvSpPr>
          <p:nvPr>
            <p:ph type="sldNum" sz="quarter" idx="12"/>
          </p:nvPr>
        </p:nvSpPr>
        <p:spPr/>
        <p:txBody>
          <a:bodyPr/>
          <a:lstStyle/>
          <a:p>
            <a:fld id="{82ABA8FE-DFE8-6641-960E-40AFDC006581}" type="slidenum">
              <a:rPr lang="it-IT" smtClean="0"/>
              <a:t>5</a:t>
            </a:fld>
            <a:endParaRPr lang="it-IT"/>
          </a:p>
        </p:txBody>
      </p:sp>
      <p:pic>
        <p:nvPicPr>
          <p:cNvPr id="10" name="Immagine 6">
            <a:extLst>
              <a:ext uri="{FF2B5EF4-FFF2-40B4-BE49-F238E27FC236}">
                <a16:creationId xmlns:a16="http://schemas.microsoft.com/office/drawing/2014/main" id="{82EB057C-BC89-D492-AEDD-F22FDABA0C3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48331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Title 1"/>
          <p:cNvSpPr>
            <a:spLocks noGrp="1"/>
          </p:cNvSpPr>
          <p:nvPr>
            <p:ph type="title"/>
          </p:nvPr>
        </p:nvSpPr>
        <p:spPr>
          <a:xfrm>
            <a:off x="1014061" y="521824"/>
            <a:ext cx="9663171" cy="963035"/>
          </a:xfrm>
        </p:spPr>
        <p:txBody>
          <a:bodyPr>
            <a:normAutofit/>
          </a:bodyPr>
          <a:lstStyle/>
          <a:p>
            <a:pPr algn="ctr"/>
            <a:r>
              <a:rPr lang="it-IT" sz="3600" b="1" err="1"/>
              <a:t>Augmented</a:t>
            </a:r>
            <a:r>
              <a:rPr lang="it-IT" sz="3600" b="1"/>
              <a:t> </a:t>
            </a:r>
            <a:r>
              <a:rPr lang="it-IT" sz="3600" b="1" err="1"/>
              <a:t>Formulation</a:t>
            </a:r>
            <a:r>
              <a:rPr lang="it-IT" sz="3600" b="1"/>
              <a:t> Solution</a:t>
            </a:r>
          </a:p>
        </p:txBody>
      </p:sp>
      <p:sp>
        <p:nvSpPr>
          <p:cNvPr id="3" name="CasellaDiTesto 2">
            <a:extLst>
              <a:ext uri="{FF2B5EF4-FFF2-40B4-BE49-F238E27FC236}">
                <a16:creationId xmlns:a16="http://schemas.microsoft.com/office/drawing/2014/main" id="{1D8EC7CC-0B38-4606-9329-A7F2C16732DC}"/>
              </a:ext>
            </a:extLst>
          </p:cNvPr>
          <p:cNvSpPr txBox="1"/>
          <p:nvPr/>
        </p:nvSpPr>
        <p:spPr>
          <a:xfrm>
            <a:off x="1558480" y="1498743"/>
            <a:ext cx="800335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Taking</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the time derivative of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Constraints</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equations</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we</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obtain</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8" name="Picture 7" descr="\documentclass{article}&#10;\usepackage{amsmath,amsthm,mathtools}&#10;\pagestyle{empty}&#10;\begin{document}&#10;&#10;\begin{equation*}&#10;\frac{d}{dt} A(q)\dot{q} = \dot{A}(q, \dot{q})\dot{q} + A(q)\ddot{q} = 0&#10;\end{equation*}&#10;&#10;\end{document}" title="IguanaTex Bitmap Display">
            <a:extLst>
              <a:ext uri="{FF2B5EF4-FFF2-40B4-BE49-F238E27FC236}">
                <a16:creationId xmlns:a16="http://schemas.microsoft.com/office/drawing/2014/main" id="{2A58BA9D-21F8-159D-9953-790814CA4374}"/>
              </a:ext>
            </a:extLst>
          </p:cNvPr>
          <p:cNvPicPr>
            <a:picLocks noChangeAspect="1"/>
          </p:cNvPicPr>
          <p:nvPr>
            <p:custDataLst>
              <p:tags r:id="rId1"/>
            </p:custDataLst>
          </p:nvPr>
        </p:nvPicPr>
        <p:blipFill>
          <a:blip r:embed="rId4"/>
          <a:stretch>
            <a:fillRect/>
          </a:stretch>
        </p:blipFill>
        <p:spPr>
          <a:xfrm>
            <a:off x="3165469" y="1963963"/>
            <a:ext cx="3485218" cy="524441"/>
          </a:xfrm>
          <a:prstGeom prst="rect">
            <a:avLst/>
          </a:prstGeom>
        </p:spPr>
      </p:pic>
      <mc:AlternateContent xmlns:mc="http://schemas.openxmlformats.org/markup-compatibility/2006">
        <mc:Choice xmlns:a14="http://schemas.microsoft.com/office/drawing/2010/main" Requires="a14">
          <p:sp>
            <p:nvSpPr>
              <p:cNvPr id="2" name="CasellaDiTesto 1">
                <a:extLst>
                  <a:ext uri="{FF2B5EF4-FFF2-40B4-BE49-F238E27FC236}">
                    <a16:creationId xmlns:a16="http://schemas.microsoft.com/office/drawing/2014/main" id="{DD19BADC-07C6-47C4-8E98-B498DB05E6C7}"/>
                  </a:ext>
                </a:extLst>
              </p:cNvPr>
              <p:cNvSpPr txBox="1"/>
              <p:nvPr/>
            </p:nvSpPr>
            <p:spPr>
              <a:xfrm>
                <a:off x="1558480" y="2697809"/>
                <a:ext cx="748722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After some algebra, the explicit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solution</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with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respect</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to the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augmented</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variable</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14:m>
                  <m:oMath xmlns:m="http://schemas.openxmlformats.org/officeDocument/2006/math">
                    <m:r>
                      <a:rPr kumimoji="0" lang="it-IT"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e>
                        </m:d>
                      </m:e>
                      <m: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has the following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expression</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mc:Choice>
        <mc:Fallback>
          <p:sp>
            <p:nvSpPr>
              <p:cNvPr id="2" name="CasellaDiTesto 1">
                <a:extLst>
                  <a:ext uri="{FF2B5EF4-FFF2-40B4-BE49-F238E27FC236}">
                    <a16:creationId xmlns:a16="http://schemas.microsoft.com/office/drawing/2014/main" id="{DD19BADC-07C6-47C4-8E98-B498DB05E6C7}"/>
                  </a:ext>
                </a:extLst>
              </p:cNvPr>
              <p:cNvSpPr txBox="1">
                <a:spLocks noRot="1" noChangeAspect="1" noMove="1" noResize="1" noEditPoints="1" noAdjustHandles="1" noChangeArrowheads="1" noChangeShapeType="1" noTextEdit="1"/>
              </p:cNvSpPr>
              <p:nvPr/>
            </p:nvSpPr>
            <p:spPr>
              <a:xfrm>
                <a:off x="1558480" y="2697809"/>
                <a:ext cx="7487220" cy="646331"/>
              </a:xfrm>
              <a:prstGeom prst="rect">
                <a:avLst/>
              </a:prstGeom>
              <a:blipFill>
                <a:blip r:embed="rId5"/>
                <a:stretch>
                  <a:fillRect l="-570" t="-5660" b="-14151"/>
                </a:stretch>
              </a:blipFill>
            </p:spPr>
            <p:txBody>
              <a:bodyPr/>
              <a:lstStyle/>
              <a:p>
                <a:r>
                  <a:rPr lang="en-US">
                    <a:noFill/>
                  </a:rPr>
                  <a:t> </a:t>
                </a:r>
              </a:p>
            </p:txBody>
          </p:sp>
        </mc:Fallback>
      </mc:AlternateContent>
      <p:pic>
        <p:nvPicPr>
          <p:cNvPr id="32" name="Picture 31" descr="\documentclass{article}&#10;\usepackage{amsmath,amsthm,mathtools}&#10;\pagestyle{empty}&#10;\begin{document}&#10;&#10;\begin{equation*}&#10;\begin{cases}&#10;\ddot{q} = (I - A_M^+A)^{-1}M^{-1}[\tau - C\dot{q} - G] - A_M^+\dot{A}\dot{q} \\&#10;\lambda = (A_M^+)^T[\tau - C\dot{q} - G]+(AM^{-1}A^T)^{-1}\dot{A}\dot{q}&#10;\end{cases}&#10;\end{equation*}&#10;\center&#10; with  $A_M^+ = M^{-1}A^T(AM^{-1}A^T)^{-1}$&#10;&#10;\end{document}" title="IguanaTex Bitmap Display">
            <a:extLst>
              <a:ext uri="{FF2B5EF4-FFF2-40B4-BE49-F238E27FC236}">
                <a16:creationId xmlns:a16="http://schemas.microsoft.com/office/drawing/2014/main" id="{2CF0FB3B-46C5-E965-AEFD-ECCA1D237A5E}"/>
              </a:ext>
            </a:extLst>
          </p:cNvPr>
          <p:cNvPicPr>
            <a:picLocks noChangeAspect="1"/>
          </p:cNvPicPr>
          <p:nvPr>
            <p:custDataLst>
              <p:tags r:id="rId2"/>
            </p:custDataLst>
          </p:nvPr>
        </p:nvPicPr>
        <p:blipFill>
          <a:blip r:embed="rId6"/>
          <a:stretch>
            <a:fillRect/>
          </a:stretch>
        </p:blipFill>
        <p:spPr>
          <a:xfrm>
            <a:off x="2881036" y="3577823"/>
            <a:ext cx="4623163" cy="1158474"/>
          </a:xfrm>
          <a:prstGeom prst="rect">
            <a:avLst/>
          </a:prstGeom>
        </p:spPr>
      </p:pic>
      <p:sp>
        <p:nvSpPr>
          <p:cNvPr id="20" name="CasellaDiTesto 19">
            <a:extLst>
              <a:ext uri="{FF2B5EF4-FFF2-40B4-BE49-F238E27FC236}">
                <a16:creationId xmlns:a16="http://schemas.microsoft.com/office/drawing/2014/main" id="{0DD03FCF-7313-4C1F-9E5F-E6DC8B4B53E7}"/>
              </a:ext>
            </a:extLst>
          </p:cNvPr>
          <p:cNvSpPr txBox="1"/>
          <p:nvPr/>
        </p:nvSpPr>
        <p:spPr>
          <a:xfrm>
            <a:off x="7637940" y="4411075"/>
            <a:ext cx="38477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right</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weighted</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(pseudo)inverse of A</a:t>
            </a:r>
          </a:p>
        </p:txBody>
      </p:sp>
      <p:sp>
        <p:nvSpPr>
          <p:cNvPr id="19" name="Freccia a destra 18">
            <a:extLst>
              <a:ext uri="{FF2B5EF4-FFF2-40B4-BE49-F238E27FC236}">
                <a16:creationId xmlns:a16="http://schemas.microsoft.com/office/drawing/2014/main" id="{DF4993F0-35ED-4240-AA42-25CB5C1D24BA}"/>
              </a:ext>
            </a:extLst>
          </p:cNvPr>
          <p:cNvSpPr/>
          <p:nvPr/>
        </p:nvSpPr>
        <p:spPr>
          <a:xfrm>
            <a:off x="7090477" y="4536031"/>
            <a:ext cx="511237" cy="1355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A3F18F-A1DA-064D-7E6F-945D3EF0031C}"/>
              </a:ext>
            </a:extLst>
          </p:cNvPr>
          <p:cNvSpPr>
            <a:spLocks noGrp="1"/>
          </p:cNvSpPr>
          <p:nvPr>
            <p:ph type="sldNum" sz="quarter" idx="12"/>
          </p:nvPr>
        </p:nvSpPr>
        <p:spPr/>
        <p:txBody>
          <a:bodyPr/>
          <a:lstStyle/>
          <a:p>
            <a:fld id="{82ABA8FE-DFE8-6641-960E-40AFDC006581}" type="slidenum">
              <a:rPr lang="it-IT" smtClean="0"/>
              <a:t>6</a:t>
            </a:fld>
            <a:endParaRPr lang="it-IT"/>
          </a:p>
        </p:txBody>
      </p:sp>
      <p:sp>
        <p:nvSpPr>
          <p:cNvPr id="33" name="CasellaDiTesto 1">
            <a:extLst>
              <a:ext uri="{FF2B5EF4-FFF2-40B4-BE49-F238E27FC236}">
                <a16:creationId xmlns:a16="http://schemas.microsoft.com/office/drawing/2014/main" id="{AE11F307-E6B3-8A6A-A9BD-A4044DCDE2F9}"/>
              </a:ext>
            </a:extLst>
          </p:cNvPr>
          <p:cNvSpPr txBox="1"/>
          <p:nvPr/>
        </p:nvSpPr>
        <p:spPr>
          <a:xfrm>
            <a:off x="1558480" y="5095621"/>
            <a:ext cx="7487220"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1" u="sng" strike="noStrike" kern="1200" cap="none" spc="0" normalizeH="0" baseline="0" noProof="0" err="1">
                <a:ln>
                  <a:noFill/>
                </a:ln>
                <a:solidFill>
                  <a:prstClr val="black"/>
                </a:solidFill>
                <a:effectLst/>
                <a:uLnTx/>
                <a:uFillTx/>
                <a:latin typeface="Calibri" panose="020F0502020204030204"/>
                <a:ea typeface="+mn-ea"/>
                <a:cs typeface="+mn-cs"/>
              </a:rPr>
              <a:t>Disadvantages</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a:t>
            </a:r>
          </a:p>
          <a:p>
            <a:pPr marL="742950" lvl="1" indent="-285750">
              <a:buFont typeface="Arial" panose="020B0604020202020204" pitchFamily="34" charset="0"/>
              <a:buChar char="•"/>
              <a:defRPr/>
            </a:pPr>
            <a:r>
              <a:rPr lang="it-IT">
                <a:solidFill>
                  <a:prstClr val="black"/>
                </a:solidFill>
                <a:latin typeface="Calibri" panose="020F0502020204030204"/>
              </a:rPr>
              <a:t>Management of impulsive hits.</a:t>
            </a:r>
          </a:p>
          <a:p>
            <a:pPr marL="742950" lvl="1" indent="-285750">
              <a:buFont typeface="Arial" panose="020B0604020202020204" pitchFamily="34" charset="0"/>
              <a:buChar char="•"/>
              <a:defRPr/>
            </a:pPr>
            <a:r>
              <a:rPr lang="it-IT" err="1">
                <a:solidFill>
                  <a:prstClr val="black"/>
                </a:solidFill>
                <a:latin typeface="Calibri" panose="020F0502020204030204"/>
              </a:rPr>
              <a:t>It</a:t>
            </a:r>
            <a:r>
              <a:rPr lang="it-IT">
                <a:solidFill>
                  <a:prstClr val="black"/>
                </a:solidFill>
                <a:latin typeface="Calibri" panose="020F0502020204030204"/>
              </a:rPr>
              <a:t> </a:t>
            </a:r>
            <a:r>
              <a:rPr lang="it-IT" err="1">
                <a:solidFill>
                  <a:prstClr val="black"/>
                </a:solidFill>
                <a:latin typeface="Calibri" panose="020F0502020204030204"/>
              </a:rPr>
              <a:t>is</a:t>
            </a:r>
            <a:r>
              <a:rPr lang="it-IT">
                <a:solidFill>
                  <a:prstClr val="black"/>
                </a:solidFill>
                <a:latin typeface="Calibri" panose="020F0502020204030204"/>
              </a:rPr>
              <a:t> hard to determine </a:t>
            </a:r>
            <a:r>
              <a:rPr lang="it-IT" err="1">
                <a:solidFill>
                  <a:prstClr val="black"/>
                </a:solidFill>
                <a:latin typeface="Calibri" panose="020F0502020204030204"/>
              </a:rPr>
              <a:t>when</a:t>
            </a:r>
            <a:r>
              <a:rPr lang="it-IT">
                <a:solidFill>
                  <a:prstClr val="black"/>
                </a:solidFill>
                <a:latin typeface="Calibri" panose="020F0502020204030204"/>
              </a:rPr>
              <a:t> to release the </a:t>
            </a:r>
            <a:r>
              <a:rPr lang="it-IT" err="1">
                <a:solidFill>
                  <a:prstClr val="black"/>
                </a:solidFill>
                <a:latin typeface="Calibri" panose="020F0502020204030204"/>
              </a:rPr>
              <a:t>contraint</a:t>
            </a:r>
            <a:r>
              <a:rPr lang="it-IT">
                <a:solidFill>
                  <a:prstClr val="black"/>
                </a:solidFill>
                <a:latin typeface="Calibri" panose="020F0502020204030204"/>
              </a:rPr>
              <a:t>, </a:t>
            </a:r>
            <a:r>
              <a:rPr lang="it-IT" i="1" err="1">
                <a:solidFill>
                  <a:prstClr val="black"/>
                </a:solidFill>
                <a:latin typeface="Calibri" panose="020F0502020204030204"/>
              </a:rPr>
              <a:t>i.e.</a:t>
            </a:r>
            <a:r>
              <a:rPr lang="it-IT" err="1">
                <a:solidFill>
                  <a:prstClr val="black"/>
                </a:solidFill>
                <a:latin typeface="Calibri" panose="020F0502020204030204"/>
              </a:rPr>
              <a:t>when</a:t>
            </a:r>
            <a:r>
              <a:rPr lang="it-IT">
                <a:solidFill>
                  <a:prstClr val="black"/>
                </a:solidFill>
                <a:latin typeface="Calibri" panose="020F0502020204030204"/>
              </a:rPr>
              <a:t> the foot </a:t>
            </a:r>
            <a:r>
              <a:rPr lang="it-IT" err="1">
                <a:solidFill>
                  <a:prstClr val="black"/>
                </a:solidFill>
                <a:latin typeface="Calibri" panose="020F0502020204030204"/>
              </a:rPr>
              <a:t>is</a:t>
            </a:r>
            <a:r>
              <a:rPr lang="it-IT">
                <a:solidFill>
                  <a:prstClr val="black"/>
                </a:solidFill>
                <a:latin typeface="Calibri" panose="020F0502020204030204"/>
              </a:rPr>
              <a:t> </a:t>
            </a:r>
            <a:r>
              <a:rPr lang="it-IT" err="1">
                <a:solidFill>
                  <a:prstClr val="black"/>
                </a:solidFill>
                <a:latin typeface="Calibri" panose="020F0502020204030204"/>
              </a:rPr>
              <a:t>not</a:t>
            </a:r>
            <a:r>
              <a:rPr lang="it-IT">
                <a:solidFill>
                  <a:prstClr val="black"/>
                </a:solidFill>
                <a:latin typeface="Calibri" panose="020F0502020204030204"/>
              </a:rPr>
              <a:t> in contact with the ground </a:t>
            </a:r>
            <a:r>
              <a:rPr lang="it-IT" err="1">
                <a:solidFill>
                  <a:prstClr val="black"/>
                </a:solidFill>
                <a:latin typeface="Calibri" panose="020F0502020204030204"/>
              </a:rPr>
              <a:t>anymore</a:t>
            </a:r>
            <a:r>
              <a:rPr lang="it-IT">
                <a:solidFill>
                  <a:prstClr val="black"/>
                </a:solidFill>
                <a:latin typeface="Calibri" panose="020F0502020204030204"/>
              </a:rPr>
              <a:t>. </a:t>
            </a: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Immagine 6">
            <a:extLst>
              <a:ext uri="{FF2B5EF4-FFF2-40B4-BE49-F238E27FC236}">
                <a16:creationId xmlns:a16="http://schemas.microsoft.com/office/drawing/2014/main" id="{BDA116A5-4EE1-0EB0-70AC-4A4AF4F6D93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614008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4" name="Picture 23" descr="\documentclass{article}&#10;\usepackage{amsmath}&#10;\pagestyle{empty}&#10;\begin{document}&#10;&#10;\begin{equation*}&#10;M(q)\ddot{q} + C(q, \dot{q})\dot{q} + G(q) = S^{T}\tau + J^{T}_{HF}f_{HF} + J^{T}_{FF}f_{FF}&#10;\end{equation*}&#10;&#10;\end{document}" title="IguanaTex Bitmap Display">
            <a:extLst>
              <a:ext uri="{FF2B5EF4-FFF2-40B4-BE49-F238E27FC236}">
                <a16:creationId xmlns:a16="http://schemas.microsoft.com/office/drawing/2014/main" id="{679AEFDF-DCC8-6E8C-0830-977F5790E0C2}"/>
              </a:ext>
            </a:extLst>
          </p:cNvPr>
          <p:cNvPicPr>
            <a:picLocks noChangeAspect="1"/>
          </p:cNvPicPr>
          <p:nvPr>
            <p:custDataLst>
              <p:tags r:id="rId1"/>
            </p:custDataLst>
          </p:nvPr>
        </p:nvPicPr>
        <p:blipFill>
          <a:blip r:embed="rId5"/>
          <a:stretch>
            <a:fillRect/>
          </a:stretch>
        </p:blipFill>
        <p:spPr>
          <a:xfrm>
            <a:off x="3101091" y="2308009"/>
            <a:ext cx="5989815" cy="290507"/>
          </a:xfrm>
          <a:prstGeom prst="rect">
            <a:avLst/>
          </a:prstGeom>
        </p:spPr>
      </p:pic>
      <p:sp>
        <p:nvSpPr>
          <p:cNvPr id="26" name="CasellaDiTesto 7 2">
            <a:extLst>
              <a:ext uri="{FF2B5EF4-FFF2-40B4-BE49-F238E27FC236}">
                <a16:creationId xmlns:a16="http://schemas.microsoft.com/office/drawing/2014/main" id="{F35C408B-321F-56D6-AEC4-E66A27180E27}"/>
              </a:ext>
            </a:extLst>
          </p:cNvPr>
          <p:cNvSpPr txBox="1"/>
          <p:nvPr/>
        </p:nvSpPr>
        <p:spPr>
          <a:xfrm>
            <a:off x="1534440" y="1609476"/>
            <a:ext cx="9123116" cy="55399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In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thi</a:t>
            </a:r>
            <a:r>
              <a:rPr lang="it-IT">
                <a:solidFill>
                  <a:prstClr val="black"/>
                </a:solidFill>
                <a:latin typeface="Calibri" panose="020F0502020204030204"/>
              </a:rPr>
              <a:t>s case, the dynamics </a:t>
            </a:r>
            <a:r>
              <a:rPr lang="it-IT" err="1">
                <a:solidFill>
                  <a:prstClr val="black"/>
                </a:solidFill>
                <a:latin typeface="Calibri" panose="020F0502020204030204"/>
              </a:rPr>
              <a:t>equations</a:t>
            </a:r>
            <a:r>
              <a:rPr lang="it-IT">
                <a:solidFill>
                  <a:prstClr val="black"/>
                </a:solidFill>
                <a:latin typeface="Calibri" panose="020F0502020204030204"/>
              </a:rPr>
              <a:t> are </a:t>
            </a:r>
            <a:r>
              <a:rPr lang="it-IT" err="1">
                <a:solidFill>
                  <a:prstClr val="black"/>
                </a:solidFill>
                <a:latin typeface="Calibri" panose="020F0502020204030204"/>
              </a:rPr>
              <a:t>analogous</a:t>
            </a:r>
            <a:r>
              <a:rPr lang="it-IT">
                <a:solidFill>
                  <a:prstClr val="black"/>
                </a:solidFill>
                <a:latin typeface="Calibri" panose="020F0502020204030204"/>
              </a:rPr>
              <a:t> to the standard (</a:t>
            </a:r>
            <a:r>
              <a:rPr lang="it-IT" err="1">
                <a:solidFill>
                  <a:prstClr val="black"/>
                </a:solidFill>
                <a:latin typeface="Calibri" panose="020F0502020204030204"/>
              </a:rPr>
              <a:t>underactuated</a:t>
            </a:r>
            <a:r>
              <a:rPr lang="it-IT">
                <a:solidFill>
                  <a:prstClr val="black"/>
                </a:solidFill>
                <a:latin typeface="Calibri" panose="020F0502020204030204"/>
              </a:rPr>
              <a:t>) </a:t>
            </a:r>
            <a:r>
              <a:rPr lang="it-IT" err="1">
                <a:solidFill>
                  <a:prstClr val="black"/>
                </a:solidFill>
                <a:latin typeface="Calibri" panose="020F0502020204030204"/>
              </a:rPr>
              <a:t>manipulator</a:t>
            </a:r>
            <a:r>
              <a:rPr lang="it-IT">
                <a:solidFill>
                  <a:prstClr val="black"/>
                </a:solidFill>
                <a:latin typeface="Calibri" panose="020F0502020204030204"/>
              </a:rPr>
              <a:t> </a:t>
            </a:r>
            <a:r>
              <a:rPr lang="it-IT" err="1">
                <a:solidFill>
                  <a:prstClr val="black"/>
                </a:solidFill>
                <a:latin typeface="Calibri" panose="020F0502020204030204"/>
              </a:rPr>
              <a:t>ones</a:t>
            </a:r>
            <a:r>
              <a:rPr lang="it-IT">
                <a:solidFill>
                  <a:prstClr val="black"/>
                </a:solidFill>
                <a:latin typeface="Calibri" panose="020F0502020204030204"/>
              </a:rPr>
              <a:t>: the contact </a:t>
            </a:r>
            <a:r>
              <a:rPr lang="it-IT" err="1">
                <a:solidFill>
                  <a:prstClr val="black"/>
                </a:solidFill>
                <a:latin typeface="Calibri" panose="020F0502020204030204"/>
              </a:rPr>
              <a:t>forces</a:t>
            </a:r>
            <a:r>
              <a:rPr lang="it-IT">
                <a:solidFill>
                  <a:prstClr val="black"/>
                </a:solidFill>
                <a:latin typeface="Calibri" panose="020F0502020204030204"/>
              </a:rPr>
              <a:t> can </a:t>
            </a:r>
            <a:r>
              <a:rPr lang="it-IT" err="1">
                <a:solidFill>
                  <a:prstClr val="black"/>
                </a:solidFill>
                <a:latin typeface="Calibri" panose="020F0502020204030204"/>
              </a:rPr>
              <a:t>simply</a:t>
            </a:r>
            <a:r>
              <a:rPr lang="it-IT">
                <a:solidFill>
                  <a:prstClr val="black"/>
                </a:solidFill>
                <a:latin typeface="Calibri" panose="020F0502020204030204"/>
              </a:rPr>
              <a:t> be </a:t>
            </a:r>
            <a:r>
              <a:rPr lang="it-IT" err="1">
                <a:solidFill>
                  <a:prstClr val="black"/>
                </a:solidFill>
                <a:latin typeface="Calibri" panose="020F0502020204030204"/>
              </a:rPr>
              <a:t>seen</a:t>
            </a:r>
            <a:r>
              <a:rPr lang="it-IT">
                <a:solidFill>
                  <a:prstClr val="black"/>
                </a:solidFill>
                <a:latin typeface="Calibri" panose="020F0502020204030204"/>
              </a:rPr>
              <a:t> </a:t>
            </a:r>
            <a:r>
              <a:rPr lang="it-IT" err="1">
                <a:solidFill>
                  <a:prstClr val="black"/>
                </a:solidFill>
                <a:latin typeface="Calibri" panose="020F0502020204030204"/>
              </a:rPr>
              <a:t>as</a:t>
            </a:r>
            <a:r>
              <a:rPr lang="it-IT">
                <a:solidFill>
                  <a:prstClr val="black"/>
                </a:solidFill>
                <a:latin typeface="Calibri" panose="020F0502020204030204"/>
              </a:rPr>
              <a:t> </a:t>
            </a:r>
            <a:r>
              <a:rPr lang="it-IT" err="1">
                <a:solidFill>
                  <a:prstClr val="black"/>
                </a:solidFill>
                <a:latin typeface="Calibri" panose="020F0502020204030204"/>
              </a:rPr>
              <a:t>external</a:t>
            </a:r>
            <a:r>
              <a:rPr lang="it-IT">
                <a:solidFill>
                  <a:prstClr val="black"/>
                </a:solidFill>
                <a:latin typeface="Calibri" panose="020F0502020204030204"/>
              </a:rPr>
              <a:t> </a:t>
            </a:r>
            <a:r>
              <a:rPr lang="it-IT" err="1">
                <a:solidFill>
                  <a:prstClr val="black"/>
                </a:solidFill>
                <a:latin typeface="Calibri" panose="020F0502020204030204"/>
              </a:rPr>
              <a:t>forces</a:t>
            </a:r>
            <a:r>
              <a:rPr lang="it-IT">
                <a:solidFill>
                  <a:prstClr val="black"/>
                </a:solidFill>
                <a:latin typeface="Calibri" panose="020F0502020204030204"/>
              </a:rPr>
              <a:t> </a:t>
            </a:r>
            <a:r>
              <a:rPr lang="it-IT" err="1">
                <a:solidFill>
                  <a:prstClr val="black"/>
                </a:solidFill>
                <a:latin typeface="Calibri" panose="020F0502020204030204"/>
              </a:rPr>
              <a:t>acting</a:t>
            </a:r>
            <a:r>
              <a:rPr lang="it-IT">
                <a:solidFill>
                  <a:prstClr val="black"/>
                </a:solidFill>
                <a:latin typeface="Calibri" panose="020F0502020204030204"/>
              </a:rPr>
              <a:t> on the robot. </a:t>
            </a:r>
          </a:p>
        </p:txBody>
      </p:sp>
      <p:sp>
        <p:nvSpPr>
          <p:cNvPr id="27" name="TextBox 26">
            <a:extLst>
              <a:ext uri="{FF2B5EF4-FFF2-40B4-BE49-F238E27FC236}">
                <a16:creationId xmlns:a16="http://schemas.microsoft.com/office/drawing/2014/main" id="{2E71A546-EC63-A6E8-4A18-E6A37F421133}"/>
              </a:ext>
            </a:extLst>
          </p:cNvPr>
          <p:cNvSpPr txBox="1"/>
          <p:nvPr/>
        </p:nvSpPr>
        <p:spPr>
          <a:xfrm>
            <a:off x="4680125" y="2857783"/>
            <a:ext cx="2166013" cy="461665"/>
          </a:xfrm>
          <a:prstGeom prst="rect">
            <a:avLst/>
          </a:prstGeom>
          <a:noFill/>
        </p:spPr>
        <p:txBody>
          <a:bodyPr wrap="square" rtlCol="0">
            <a:spAutoFit/>
          </a:bodyPr>
          <a:lstStyle/>
          <a:p>
            <a:r>
              <a:rPr lang="it-IT" sz="2400" b="1" u="sng" err="1">
                <a:latin typeface="+mj-lt"/>
              </a:rPr>
              <a:t>Normal</a:t>
            </a:r>
            <a:r>
              <a:rPr lang="it-IT" sz="2400" b="1" u="sng">
                <a:latin typeface="+mj-lt"/>
              </a:rPr>
              <a:t> </a:t>
            </a:r>
            <a:r>
              <a:rPr lang="it-IT" sz="2400" b="1" u="sng" err="1">
                <a:latin typeface="+mj-lt"/>
              </a:rPr>
              <a:t>Forces</a:t>
            </a:r>
            <a:endParaRPr lang="en-US" b="1" u="sng">
              <a:latin typeface="+mj-lt"/>
            </a:endParaRPr>
          </a:p>
        </p:txBody>
      </p:sp>
      <p:sp>
        <p:nvSpPr>
          <p:cNvPr id="30" name="Rectangle 29">
            <a:extLst>
              <a:ext uri="{FF2B5EF4-FFF2-40B4-BE49-F238E27FC236}">
                <a16:creationId xmlns:a16="http://schemas.microsoft.com/office/drawing/2014/main" id="{620C28B2-95F4-7AEA-5FC0-A44EC0495F4C}"/>
              </a:ext>
            </a:extLst>
          </p:cNvPr>
          <p:cNvSpPr/>
          <p:nvPr/>
        </p:nvSpPr>
        <p:spPr>
          <a:xfrm>
            <a:off x="1759988" y="2901402"/>
            <a:ext cx="8381447" cy="373091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tx1"/>
              </a:solidFill>
            </a:endParaRPr>
          </a:p>
        </p:txBody>
      </p:sp>
      <p:sp>
        <p:nvSpPr>
          <p:cNvPr id="31" name="Title 1">
            <a:extLst>
              <a:ext uri="{FF2B5EF4-FFF2-40B4-BE49-F238E27FC236}">
                <a16:creationId xmlns:a16="http://schemas.microsoft.com/office/drawing/2014/main" id="{035D4666-078D-3E9E-ACD9-98D288DE1ED0}"/>
              </a:ext>
            </a:extLst>
          </p:cNvPr>
          <p:cNvSpPr>
            <a:spLocks noGrp="1"/>
          </p:cNvSpPr>
          <p:nvPr>
            <p:ph type="title"/>
          </p:nvPr>
        </p:nvSpPr>
        <p:spPr>
          <a:xfrm>
            <a:off x="703866" y="156419"/>
            <a:ext cx="10784263" cy="1028462"/>
          </a:xfrm>
        </p:spPr>
        <p:txBody>
          <a:bodyPr vert="horz" lIns="91440" tIns="45720" rIns="91440" bIns="45720" rtlCol="0" anchor="b">
            <a:normAutofit fontScale="90000"/>
          </a:bodyPr>
          <a:lstStyle/>
          <a:p>
            <a:pPr algn="ctr"/>
            <a:r>
              <a:rPr lang="it-IT" sz="3600" b="1" err="1"/>
              <a:t>Modeling</a:t>
            </a:r>
            <a:r>
              <a:rPr lang="it-IT" sz="3600" b="1"/>
              <a:t> of Contact </a:t>
            </a:r>
            <a:r>
              <a:rPr lang="it-IT" sz="3600" b="1" err="1"/>
              <a:t>Forces</a:t>
            </a:r>
            <a:br>
              <a:rPr lang="it-IT" sz="3600" b="1"/>
            </a:br>
            <a:r>
              <a:rPr lang="it-IT" sz="3600" b="1"/>
              <a:t>Second </a:t>
            </a:r>
            <a:r>
              <a:rPr lang="it-IT" sz="3600" b="1" err="1"/>
              <a:t>Approach</a:t>
            </a:r>
            <a:r>
              <a:rPr lang="it-IT" sz="3600" b="1"/>
              <a:t> - </a:t>
            </a:r>
            <a:r>
              <a:rPr lang="en-US" sz="3600" b="1" kern="1200">
                <a:solidFill>
                  <a:schemeClr val="tx1"/>
                </a:solidFill>
                <a:latin typeface="+mj-lt"/>
                <a:ea typeface="+mj-ea"/>
                <a:cs typeface="+mj-cs"/>
              </a:rPr>
              <a:t>Compliant Model</a:t>
            </a:r>
          </a:p>
        </p:txBody>
      </p:sp>
      <p:sp>
        <p:nvSpPr>
          <p:cNvPr id="2" name="Slide Number Placeholder 3">
            <a:extLst>
              <a:ext uri="{FF2B5EF4-FFF2-40B4-BE49-F238E27FC236}">
                <a16:creationId xmlns:a16="http://schemas.microsoft.com/office/drawing/2014/main" id="{E04FA043-4965-3F85-4C34-A04D1C28B54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ABA8FE-DFE8-6641-960E-40AFDC006581}" type="slidenum">
              <a:rPr lang="it-IT" smtClean="0"/>
              <a:pPr/>
              <a:t>7</a:t>
            </a:fld>
            <a:endParaRPr lang="it-IT"/>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C533247-ADAB-954E-09D4-E0D6D01BA54F}"/>
                  </a:ext>
                </a:extLst>
              </p:cNvPr>
              <p:cNvSpPr txBox="1"/>
              <p:nvPr/>
            </p:nvSpPr>
            <p:spPr>
              <a:xfrm>
                <a:off x="6138649" y="3211861"/>
                <a:ext cx="4146893" cy="337265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it-IT" err="1"/>
                  <a:t>Normal</a:t>
                </a:r>
                <a:r>
                  <a:rPr lang="it-IT"/>
                  <a:t> </a:t>
                </a:r>
                <a:r>
                  <a:rPr lang="it-IT" err="1"/>
                  <a:t>Forces</a:t>
                </a:r>
                <a:r>
                  <a:rPr lang="it-IT"/>
                  <a:t> </a:t>
                </a:r>
                <a:r>
                  <a:rPr lang="it-IT" err="1"/>
                  <a:t>implementation</a:t>
                </a:r>
                <a:r>
                  <a:rPr lang="it-IT"/>
                  <a:t> </a:t>
                </a:r>
                <a:r>
                  <a:rPr lang="it-IT" err="1"/>
                  <a:t>uses</a:t>
                </a:r>
                <a:r>
                  <a:rPr lang="it-IT"/>
                  <a:t> a spring-</a:t>
                </a:r>
                <a:r>
                  <a:rPr lang="it-IT" err="1"/>
                  <a:t>damper</a:t>
                </a:r>
                <a:r>
                  <a:rPr lang="it-IT"/>
                  <a:t> model. </a:t>
                </a:r>
              </a:p>
              <a:p>
                <a:pPr marL="285750" indent="-285750">
                  <a:lnSpc>
                    <a:spcPct val="150000"/>
                  </a:lnSpc>
                  <a:buFont typeface="Wingdings" panose="05000000000000000000" pitchFamily="2" charset="2"/>
                  <a:buChar char="§"/>
                </a:pPr>
                <a:r>
                  <a:rPr lang="it-IT"/>
                  <a:t>The major drawback of this modeling method is the stiffness of the system, which can lead to numerical problems.</a:t>
                </a:r>
              </a:p>
              <a:p>
                <a:pPr marL="285750" indent="-285750">
                  <a:lnSpc>
                    <a:spcPct val="150000"/>
                  </a:lnSpc>
                  <a:buFont typeface="Wingdings" panose="05000000000000000000" pitchFamily="2" charset="2"/>
                  <a:buChar char="§"/>
                </a:pPr>
                <a:r>
                  <a:rPr lang="it-IT" b="1" err="1"/>
                  <a:t>These</a:t>
                </a:r>
                <a:r>
                  <a:rPr lang="it-IT" b="1"/>
                  <a:t> </a:t>
                </a:r>
                <a:r>
                  <a:rPr lang="it-IT" b="1" err="1"/>
                  <a:t>forces</a:t>
                </a:r>
                <a:r>
                  <a:rPr lang="it-IT" b="1"/>
                  <a:t> must be non-negative. </a:t>
                </a:r>
                <a:r>
                  <a:rPr lang="it-IT"/>
                  <a:t> </a:t>
                </a:r>
              </a:p>
              <a:p>
                <a:pPr marL="285750" indent="-285750">
                  <a:lnSpc>
                    <a:spcPct val="150000"/>
                  </a:lnSpc>
                  <a:buFont typeface="Wingdings" panose="05000000000000000000" pitchFamily="2" charset="2"/>
                  <a:buChar char="§"/>
                </a:pP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stiffness</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err="1">
                    <a:ln>
                      <a:noFill/>
                    </a:ln>
                    <a:solidFill>
                      <a:prstClr val="black"/>
                    </a:solidFill>
                    <a:effectLst/>
                    <a:uLnTx/>
                    <a:uFillTx/>
                    <a:latin typeface="Calibri" panose="020F0502020204030204"/>
                    <a:ea typeface="+mn-ea"/>
                    <a:cs typeface="+mn-cs"/>
                  </a:rPr>
                  <a:t>coefficient</a:t>
                </a:r>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of the ground.</a:t>
                </a:r>
              </a:p>
              <a:p>
                <a:pPr marL="285750" indent="-285750">
                  <a:lnSpc>
                    <a:spcPct val="150000"/>
                  </a:lnSpc>
                  <a:buFont typeface="Wingdings" panose="05000000000000000000" pitchFamily="2" charset="2"/>
                  <a:buChar char="§"/>
                </a:pP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800" b="0" i="0" u="none" strike="noStrike" kern="1200" cap="none" spc="0" normalizeH="0" baseline="0" noProof="0">
                    <a:ln>
                      <a:noFill/>
                    </a:ln>
                    <a:solidFill>
                      <a:prstClr val="black"/>
                    </a:solidFill>
                    <a:effectLst/>
                    <a:uLnTx/>
                    <a:uFillTx/>
                    <a:latin typeface="Calibri" panose="020F0502020204030204"/>
                    <a:ea typeface="+mn-ea"/>
                    <a:cs typeface="+mn-cs"/>
                  </a:rPr>
                  <a:t> damping coefficient of the ground</a:t>
                </a:r>
              </a:p>
            </p:txBody>
          </p:sp>
        </mc:Choice>
        <mc:Fallback>
          <p:sp>
            <p:nvSpPr>
              <p:cNvPr id="19" name="TextBox 18">
                <a:extLst>
                  <a:ext uri="{FF2B5EF4-FFF2-40B4-BE49-F238E27FC236}">
                    <a16:creationId xmlns:a16="http://schemas.microsoft.com/office/drawing/2014/main" id="{5C533247-ADAB-954E-09D4-E0D6D01BA54F}"/>
                  </a:ext>
                </a:extLst>
              </p:cNvPr>
              <p:cNvSpPr txBox="1">
                <a:spLocks noRot="1" noChangeAspect="1" noMove="1" noResize="1" noEditPoints="1" noAdjustHandles="1" noChangeArrowheads="1" noChangeShapeType="1" noTextEdit="1"/>
              </p:cNvSpPr>
              <p:nvPr/>
            </p:nvSpPr>
            <p:spPr>
              <a:xfrm>
                <a:off x="6138649" y="3211861"/>
                <a:ext cx="4146893" cy="3372655"/>
              </a:xfrm>
              <a:prstGeom prst="rect">
                <a:avLst/>
              </a:prstGeom>
              <a:blipFill>
                <a:blip r:embed="rId6"/>
                <a:stretch>
                  <a:fillRect l="-1029" b="-198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A62AF25B-E030-9BC1-0410-3D82A771EE68}"/>
              </a:ext>
            </a:extLst>
          </p:cNvPr>
          <p:cNvGrpSpPr/>
          <p:nvPr/>
        </p:nvGrpSpPr>
        <p:grpSpPr>
          <a:xfrm>
            <a:off x="2094764" y="3578715"/>
            <a:ext cx="3421990" cy="2669937"/>
            <a:chOff x="2050565" y="3134564"/>
            <a:chExt cx="3421990" cy="2669937"/>
          </a:xfrm>
        </p:grpSpPr>
        <p:pic>
          <p:nvPicPr>
            <p:cNvPr id="4" name="Picture 3" descr="\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10;\begin{algorithm}&#10; \caption{compute\_normal\_force­} &#10; \begin{algorithmic}[1]&#10; \If $(p_{{foot}_z} &lt; 0)$&#10;       \State $f_e = -K_{e} * p_{{foot}_z}$&#10;        \If $(v_{{foot}_z} &lt; 0)$&#10;         \State   $f_v = f_e * K_v * (-v_{{foot}_z})$&#10;        \Else&#10;         \State   $f_v = 0$&#10;        \EndIf&#10;        \State $f_{normal} = f_e + f_v$&#10;\EndIf&#10; \end{algorithmic} &#10;\end{algorithm}&#10;&#10;\end{document}" title="IguanaTex Bitmap Display">
              <a:extLst>
                <a:ext uri="{FF2B5EF4-FFF2-40B4-BE49-F238E27FC236}">
                  <a16:creationId xmlns:a16="http://schemas.microsoft.com/office/drawing/2014/main" id="{B2F34CE3-FA3C-0A50-2ADD-8C39013FB3C0}"/>
                </a:ext>
              </a:extLst>
            </p:cNvPr>
            <p:cNvPicPr>
              <a:picLocks noChangeAspect="1"/>
            </p:cNvPicPr>
            <p:nvPr>
              <p:custDataLst>
                <p:tags r:id="rId2"/>
              </p:custDataLst>
            </p:nvPr>
          </p:nvPicPr>
          <p:blipFill rotWithShape="1">
            <a:blip r:embed="rId7"/>
            <a:srcRect r="52829"/>
            <a:stretch/>
          </p:blipFill>
          <p:spPr>
            <a:xfrm>
              <a:off x="2050565" y="3134564"/>
              <a:ext cx="3421990" cy="2669937"/>
            </a:xfrm>
            <a:prstGeom prst="rect">
              <a:avLst/>
            </a:prstGeom>
          </p:spPr>
        </p:pic>
        <p:cxnSp>
          <p:nvCxnSpPr>
            <p:cNvPr id="25" name="Straight Connector 24">
              <a:extLst>
                <a:ext uri="{FF2B5EF4-FFF2-40B4-BE49-F238E27FC236}">
                  <a16:creationId xmlns:a16="http://schemas.microsoft.com/office/drawing/2014/main" id="{3B281F4B-525F-5337-5D66-328ED9F8618E}"/>
                </a:ext>
              </a:extLst>
            </p:cNvPr>
            <p:cNvCxnSpPr/>
            <p:nvPr/>
          </p:nvCxnSpPr>
          <p:spPr>
            <a:xfrm>
              <a:off x="5472555" y="3134564"/>
              <a:ext cx="0" cy="2669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22D5E1E-DA1E-D177-BE74-FB036F6130A3}"/>
                </a:ext>
              </a:extLst>
            </p:cNvPr>
            <p:cNvCxnSpPr/>
            <p:nvPr/>
          </p:nvCxnSpPr>
          <p:spPr>
            <a:xfrm>
              <a:off x="2050565" y="3134564"/>
              <a:ext cx="0" cy="2669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 name="Immagine 6">
            <a:extLst>
              <a:ext uri="{FF2B5EF4-FFF2-40B4-BE49-F238E27FC236}">
                <a16:creationId xmlns:a16="http://schemas.microsoft.com/office/drawing/2014/main" id="{983C2039-6723-7276-8093-66C39EF4454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311560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EF189DF3-EEE0-7DD3-33FE-C4A6E51A6A9B}"/>
              </a:ext>
            </a:extLst>
          </p:cNvPr>
          <p:cNvSpPr txBox="1"/>
          <p:nvPr/>
        </p:nvSpPr>
        <p:spPr>
          <a:xfrm>
            <a:off x="4314919" y="1541915"/>
            <a:ext cx="3996965" cy="461665"/>
          </a:xfrm>
          <a:prstGeom prst="rect">
            <a:avLst/>
          </a:prstGeom>
          <a:noFill/>
        </p:spPr>
        <p:txBody>
          <a:bodyPr wrap="square" rtlCol="0">
            <a:spAutoFit/>
          </a:bodyPr>
          <a:lstStyle/>
          <a:p>
            <a:r>
              <a:rPr lang="it-IT" sz="2400" b="1" u="sng" err="1">
                <a:latin typeface="+mj-lt"/>
              </a:rPr>
              <a:t>Tangential</a:t>
            </a:r>
            <a:r>
              <a:rPr lang="it-IT" sz="2400" b="1" u="sng">
                <a:latin typeface="+mj-lt"/>
              </a:rPr>
              <a:t> </a:t>
            </a:r>
            <a:r>
              <a:rPr lang="it-IT" sz="2400" b="1" u="sng" err="1">
                <a:latin typeface="+mj-lt"/>
              </a:rPr>
              <a:t>Forces</a:t>
            </a:r>
            <a:r>
              <a:rPr lang="it-IT" sz="2400">
                <a:solidFill>
                  <a:schemeClr val="accent1">
                    <a:lumMod val="75000"/>
                  </a:schemeClr>
                </a:solidFill>
                <a:latin typeface="+mj-lt"/>
              </a:rPr>
              <a:t>: </a:t>
            </a:r>
            <a:r>
              <a:rPr lang="it-IT" sz="2400" i="1">
                <a:latin typeface="+mj-lt"/>
              </a:rPr>
              <a:t>Dahl model</a:t>
            </a:r>
            <a:endParaRPr lang="en-US" i="1">
              <a:latin typeface="+mj-lt"/>
            </a:endParaRPr>
          </a:p>
        </p:txBody>
      </p:sp>
      <p:sp>
        <p:nvSpPr>
          <p:cNvPr id="31" name="Title 1">
            <a:extLst>
              <a:ext uri="{FF2B5EF4-FFF2-40B4-BE49-F238E27FC236}">
                <a16:creationId xmlns:a16="http://schemas.microsoft.com/office/drawing/2014/main" id="{035D4666-078D-3E9E-ACD9-98D288DE1ED0}"/>
              </a:ext>
            </a:extLst>
          </p:cNvPr>
          <p:cNvSpPr>
            <a:spLocks noGrp="1"/>
          </p:cNvSpPr>
          <p:nvPr>
            <p:ph type="title"/>
          </p:nvPr>
        </p:nvSpPr>
        <p:spPr>
          <a:xfrm>
            <a:off x="703868" y="238923"/>
            <a:ext cx="10784263" cy="974184"/>
          </a:xfrm>
        </p:spPr>
        <p:txBody>
          <a:bodyPr vert="horz" lIns="91440" tIns="45720" rIns="91440" bIns="45720" rtlCol="0" anchor="b">
            <a:normAutofit fontScale="90000"/>
          </a:bodyPr>
          <a:lstStyle/>
          <a:p>
            <a:pPr algn="ctr"/>
            <a:r>
              <a:rPr lang="it-IT" sz="3600" b="1" err="1"/>
              <a:t>Modeling</a:t>
            </a:r>
            <a:r>
              <a:rPr lang="it-IT" sz="3600" b="1"/>
              <a:t> of Contact </a:t>
            </a:r>
            <a:r>
              <a:rPr lang="it-IT" sz="3600" b="1" err="1"/>
              <a:t>Forces</a:t>
            </a:r>
            <a:r>
              <a:rPr lang="it-IT" sz="3600" b="1"/>
              <a:t> </a:t>
            </a:r>
            <a:br>
              <a:rPr lang="it-IT" sz="3600" b="1"/>
            </a:br>
            <a:r>
              <a:rPr lang="it-IT" sz="3600" b="1"/>
              <a:t>Second </a:t>
            </a:r>
            <a:r>
              <a:rPr lang="it-IT" sz="3600" b="1" err="1"/>
              <a:t>Approach</a:t>
            </a:r>
            <a:r>
              <a:rPr lang="it-IT" sz="3600" b="1"/>
              <a:t> - </a:t>
            </a:r>
            <a:r>
              <a:rPr lang="en-US" sz="3600" b="1" kern="1200">
                <a:solidFill>
                  <a:schemeClr val="tx1"/>
                </a:solidFill>
                <a:latin typeface="+mj-lt"/>
                <a:ea typeface="+mj-ea"/>
                <a:cs typeface="+mj-cs"/>
              </a:rPr>
              <a:t>Compliant Model</a:t>
            </a:r>
          </a:p>
        </p:txBody>
      </p:sp>
      <p:sp>
        <p:nvSpPr>
          <p:cNvPr id="2" name="Slide Number Placeholder 3">
            <a:extLst>
              <a:ext uri="{FF2B5EF4-FFF2-40B4-BE49-F238E27FC236}">
                <a16:creationId xmlns:a16="http://schemas.microsoft.com/office/drawing/2014/main" id="{E04FA043-4965-3F85-4C34-A04D1C28B54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ABA8FE-DFE8-6641-960E-40AFDC006581}" type="slidenum">
              <a:rPr lang="it-IT" smtClean="0"/>
              <a:pPr/>
              <a:t>8</a:t>
            </a:fld>
            <a:endParaRPr lang="it-IT"/>
          </a:p>
        </p:txBody>
      </p:sp>
      <p:sp>
        <p:nvSpPr>
          <p:cNvPr id="6" name="Rectangle 5">
            <a:extLst>
              <a:ext uri="{FF2B5EF4-FFF2-40B4-BE49-F238E27FC236}">
                <a16:creationId xmlns:a16="http://schemas.microsoft.com/office/drawing/2014/main" id="{73F78BDB-D94D-3AEA-09BD-07E243C8152C}"/>
              </a:ext>
            </a:extLst>
          </p:cNvPr>
          <p:cNvSpPr/>
          <p:nvPr/>
        </p:nvSpPr>
        <p:spPr>
          <a:xfrm>
            <a:off x="1908529" y="1475295"/>
            <a:ext cx="9035427" cy="5228963"/>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8" name="Picture 7" descr="\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10;\begin{algorithm}&#10; \caption{compute\_tangential\_force­} &#10; \begin{algorithmic}[1]&#10;        \If $(p_{{foot}_z} &lt; 0)$&#10;        &#10;        \If $(contact == 0)$ % we must initialize $x_0$&#10;            \State $contact = 1$&#10;            \State $p_0 = p_x$&#10;            \State $f_x = K_e * (p_0 - p_x)$ % == 0  &#10;        \Else &#10;            \State $f_{tan} = K_e * (p_0 - p_x)$&#10;            \State % update of p0_x  &#10;            \If $(f_{tan} &gt; \mu * f_{normal})$&#10;            \State $p_0 = (\mu * f_{normal})/K_e + p_x$&#10;            \State $f_{tan} = \mu * f_{normal}$&#10;            \ElsIf $(-f_{tan} &gt; \mu * f_{normal})$&#10;                \State $p_0 = -(\mu * f_{normal})/K_e + p_x$&#10;                \State $f_{tan} = - \mu * f_{normal}$&#10;            \EndIf&#10;       \EndIf&#10;      \Else &#10;            \State Reset Contact&#10;\EndIf&#10; \end{algorithmic} &#10;\end{algorithm}&#10;&#10;\end{document}" title="IguanaTex Bitmap Display">
            <a:extLst>
              <a:ext uri="{FF2B5EF4-FFF2-40B4-BE49-F238E27FC236}">
                <a16:creationId xmlns:a16="http://schemas.microsoft.com/office/drawing/2014/main" id="{A197A2A0-BF49-0447-DA33-8F3A23DD8A49}"/>
              </a:ext>
            </a:extLst>
          </p:cNvPr>
          <p:cNvPicPr>
            <a:picLocks noChangeAspect="1"/>
          </p:cNvPicPr>
          <p:nvPr>
            <p:custDataLst>
              <p:tags r:id="rId1"/>
            </p:custDataLst>
          </p:nvPr>
        </p:nvPicPr>
        <p:blipFill rotWithShape="1">
          <a:blip r:embed="rId4"/>
          <a:srcRect r="37665"/>
          <a:stretch/>
        </p:blipFill>
        <p:spPr>
          <a:xfrm>
            <a:off x="2125852" y="2084637"/>
            <a:ext cx="3779643" cy="4391684"/>
          </a:xfrm>
          <a:prstGeom prst="rect">
            <a:avLst/>
          </a:prstGeom>
        </p:spPr>
      </p:pic>
      <p:cxnSp>
        <p:nvCxnSpPr>
          <p:cNvPr id="14" name="Straight Connector 13">
            <a:extLst>
              <a:ext uri="{FF2B5EF4-FFF2-40B4-BE49-F238E27FC236}">
                <a16:creationId xmlns:a16="http://schemas.microsoft.com/office/drawing/2014/main" id="{EEEED36F-1CDC-C781-8786-108D34B97388}"/>
              </a:ext>
            </a:extLst>
          </p:cNvPr>
          <p:cNvCxnSpPr>
            <a:cxnSpLocks/>
          </p:cNvCxnSpPr>
          <p:nvPr/>
        </p:nvCxnSpPr>
        <p:spPr>
          <a:xfrm>
            <a:off x="5905495" y="2084637"/>
            <a:ext cx="0" cy="4380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4349A3E-265E-DBCF-7C39-32D99443CCF1}"/>
              </a:ext>
            </a:extLst>
          </p:cNvPr>
          <p:cNvCxnSpPr>
            <a:cxnSpLocks/>
          </p:cNvCxnSpPr>
          <p:nvPr/>
        </p:nvCxnSpPr>
        <p:spPr>
          <a:xfrm>
            <a:off x="2122312" y="2095903"/>
            <a:ext cx="0" cy="4380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FC64BC5-60B5-E983-ED5E-BD32BCEA1B0B}"/>
                  </a:ext>
                </a:extLst>
              </p:cNvPr>
              <p:cNvSpPr txBox="1"/>
              <p:nvPr/>
            </p:nvSpPr>
            <p:spPr>
              <a:xfrm>
                <a:off x="6313402" y="2306009"/>
                <a:ext cx="4222646" cy="37881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it-IT"/>
                  <a:t>Dahl </a:t>
                </a:r>
                <a:r>
                  <a:rPr lang="it-IT" err="1"/>
                  <a:t>implementation</a:t>
                </a:r>
                <a:r>
                  <a:rPr lang="it-IT"/>
                  <a:t> of </a:t>
                </a:r>
                <a:r>
                  <a:rPr lang="it-IT" err="1"/>
                  <a:t>tangential</a:t>
                </a:r>
                <a:r>
                  <a:rPr lang="it-IT"/>
                  <a:t> </a:t>
                </a:r>
                <a:r>
                  <a:rPr lang="it-IT" err="1"/>
                  <a:t>forces</a:t>
                </a:r>
                <a:r>
                  <a:rPr lang="it-IT"/>
                  <a:t> </a:t>
                </a:r>
                <a:r>
                  <a:rPr lang="it-IT" err="1"/>
                  <a:t>uses</a:t>
                </a:r>
                <a:r>
                  <a:rPr lang="it-IT"/>
                  <a:t> a spring-</a:t>
                </a:r>
                <a:r>
                  <a:rPr lang="it-IT" err="1"/>
                  <a:t>damper</a:t>
                </a:r>
                <a:r>
                  <a:rPr lang="it-IT"/>
                  <a:t> model </a:t>
                </a:r>
                <a:r>
                  <a:rPr lang="it-IT" err="1"/>
                  <a:t>too</a:t>
                </a:r>
                <a:r>
                  <a:rPr lang="it-IT"/>
                  <a:t>. </a:t>
                </a:r>
              </a:p>
              <a:p>
                <a:pPr marL="285750" indent="-285750">
                  <a:lnSpc>
                    <a:spcPct val="150000"/>
                  </a:lnSpc>
                  <a:buFont typeface="Wingdings" panose="05000000000000000000" pitchFamily="2" charset="2"/>
                  <a:buChar char="§"/>
                </a:pPr>
                <a:r>
                  <a:rPr lang="it-IT"/>
                  <a:t>In this case, it is necessary to trace the position of the contact point , which must be cleaned as soon as the foot leaves the ground. </a:t>
                </a:r>
              </a:p>
              <a:p>
                <a:pPr marL="285750" indent="-285750">
                  <a:lnSpc>
                    <a:spcPct val="150000"/>
                  </a:lnSpc>
                  <a:buFont typeface="Wingdings" panose="05000000000000000000" pitchFamily="2" charset="2"/>
                  <a:buChar char="§"/>
                </a:pPr>
                <a:r>
                  <a:rPr lang="it-IT" err="1"/>
                  <a:t>It</a:t>
                </a:r>
                <a:r>
                  <a:rPr lang="it-IT"/>
                  <a:t> </a:t>
                </a:r>
                <a:r>
                  <a:rPr lang="it-IT" err="1"/>
                  <a:t>is</a:t>
                </a:r>
                <a:r>
                  <a:rPr lang="it-IT"/>
                  <a:t> </a:t>
                </a:r>
                <a:r>
                  <a:rPr lang="it-IT" err="1"/>
                  <a:t>also</a:t>
                </a:r>
                <a:r>
                  <a:rPr lang="it-IT"/>
                  <a:t> </a:t>
                </a:r>
                <a:r>
                  <a:rPr lang="it-IT" err="1"/>
                  <a:t>important</a:t>
                </a:r>
                <a:r>
                  <a:rPr lang="it-IT"/>
                  <a:t> to </a:t>
                </a:r>
                <a:r>
                  <a:rPr lang="it-IT" err="1"/>
                  <a:t>consider</a:t>
                </a:r>
                <a:r>
                  <a:rPr lang="it-IT"/>
                  <a:t> the </a:t>
                </a:r>
                <a:r>
                  <a:rPr lang="it-IT" err="1"/>
                  <a:t>saturation</a:t>
                </a:r>
                <a:r>
                  <a:rPr lang="it-IT"/>
                  <a:t> of the </a:t>
                </a:r>
                <a:r>
                  <a:rPr lang="it-IT" err="1"/>
                  <a:t>tangential</a:t>
                </a:r>
                <a:r>
                  <a:rPr lang="it-IT"/>
                  <a:t> </a:t>
                </a:r>
                <a:r>
                  <a:rPr lang="it-IT" err="1"/>
                  <a:t>forces</a:t>
                </a:r>
                <a:r>
                  <a:rPr lang="it-IT"/>
                  <a:t> </a:t>
                </a:r>
                <a:r>
                  <a:rPr lang="it-IT" err="1"/>
                  <a:t>based</a:t>
                </a:r>
                <a:r>
                  <a:rPr lang="it-IT"/>
                  <a:t> on the </a:t>
                </a:r>
                <a:r>
                  <a:rPr lang="it-IT" err="1"/>
                  <a:t>coefficient</a:t>
                </a:r>
                <a:r>
                  <a:rPr lang="it-IT"/>
                  <a:t> </a:t>
                </a:r>
                <a14:m>
                  <m:oMath xmlns:m="http://schemas.openxmlformats.org/officeDocument/2006/math">
                    <m:r>
                      <a:rPr lang="it-IT" b="0" i="1" smtClean="0">
                        <a:latin typeface="Cambria Math" panose="02040503050406030204" pitchFamily="18" charset="0"/>
                      </a:rPr>
                      <m:t>𝜇</m:t>
                    </m:r>
                  </m:oMath>
                </a14:m>
                <a:r>
                  <a:rPr lang="en-US"/>
                  <a:t>.</a:t>
                </a:r>
              </a:p>
            </p:txBody>
          </p:sp>
        </mc:Choice>
        <mc:Fallback>
          <p:sp>
            <p:nvSpPr>
              <p:cNvPr id="21" name="TextBox 20">
                <a:extLst>
                  <a:ext uri="{FF2B5EF4-FFF2-40B4-BE49-F238E27FC236}">
                    <a16:creationId xmlns:a16="http://schemas.microsoft.com/office/drawing/2014/main" id="{6FC64BC5-60B5-E983-ED5E-BD32BCEA1B0B}"/>
                  </a:ext>
                </a:extLst>
              </p:cNvPr>
              <p:cNvSpPr txBox="1">
                <a:spLocks noRot="1" noChangeAspect="1" noMove="1" noResize="1" noEditPoints="1" noAdjustHandles="1" noChangeArrowheads="1" noChangeShapeType="1" noTextEdit="1"/>
              </p:cNvSpPr>
              <p:nvPr/>
            </p:nvSpPr>
            <p:spPr>
              <a:xfrm>
                <a:off x="6313402" y="2306009"/>
                <a:ext cx="4222646" cy="3788153"/>
              </a:xfrm>
              <a:prstGeom prst="rect">
                <a:avLst/>
              </a:prstGeom>
              <a:blipFill>
                <a:blip r:embed="rId5"/>
                <a:stretch>
                  <a:fillRect l="-1012" r="-723" b="-1608"/>
                </a:stretch>
              </a:blipFill>
            </p:spPr>
            <p:txBody>
              <a:bodyPr/>
              <a:lstStyle/>
              <a:p>
                <a:r>
                  <a:rPr lang="en-US">
                    <a:noFill/>
                  </a:rPr>
                  <a:t> </a:t>
                </a:r>
              </a:p>
            </p:txBody>
          </p:sp>
        </mc:Fallback>
      </mc:AlternateContent>
      <p:pic>
        <p:nvPicPr>
          <p:cNvPr id="18" name="Immagine 6">
            <a:extLst>
              <a:ext uri="{FF2B5EF4-FFF2-40B4-BE49-F238E27FC236}">
                <a16:creationId xmlns:a16="http://schemas.microsoft.com/office/drawing/2014/main" id="{C4A8602B-38CC-BE2C-EA2A-D4E7D39EC01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93173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7" name="Freeform: Shape 4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 name="Subtitle 5">
            <a:extLst>
              <a:ext uri="{FF2B5EF4-FFF2-40B4-BE49-F238E27FC236}">
                <a16:creationId xmlns:a16="http://schemas.microsoft.com/office/drawing/2014/main" id="{FC2835F1-1501-2B3E-3C7C-4AB168F8F6F0}"/>
              </a:ext>
            </a:extLst>
          </p:cNvPr>
          <p:cNvSpPr>
            <a:spLocks noGrp="1"/>
          </p:cNvSpPr>
          <p:nvPr>
            <p:ph type="subTitle" idx="1"/>
          </p:nvPr>
        </p:nvSpPr>
        <p:spPr>
          <a:xfrm>
            <a:off x="4416222" y="3603573"/>
            <a:ext cx="3312734" cy="1141851"/>
          </a:xfrm>
          <a:noFill/>
        </p:spPr>
        <p:txBody>
          <a:bodyPr>
            <a:normAutofit/>
          </a:bodyPr>
          <a:lstStyle/>
          <a:p>
            <a:r>
              <a:rPr lang="it-IT" sz="3000">
                <a:solidFill>
                  <a:srgbClr val="080808"/>
                </a:solidFill>
              </a:rPr>
              <a:t>Deltino Kinematics and Dynamics</a:t>
            </a:r>
            <a:endParaRPr lang="en-US" sz="3000">
              <a:solidFill>
                <a:srgbClr val="080808"/>
              </a:solidFill>
            </a:endParaRPr>
          </a:p>
        </p:txBody>
      </p:sp>
      <p:sp>
        <p:nvSpPr>
          <p:cNvPr id="2" name="Title 1"/>
          <p:cNvSpPr>
            <a:spLocks noGrp="1"/>
          </p:cNvSpPr>
          <p:nvPr>
            <p:ph type="ctrTitle"/>
          </p:nvPr>
        </p:nvSpPr>
        <p:spPr>
          <a:xfrm>
            <a:off x="3204642" y="2353641"/>
            <a:ext cx="5782716" cy="2150719"/>
          </a:xfrm>
          <a:noFill/>
        </p:spPr>
        <p:txBody>
          <a:bodyPr anchor="ctr">
            <a:normAutofit/>
          </a:bodyPr>
          <a:lstStyle/>
          <a:p>
            <a:r>
              <a:rPr lang="it-IT" sz="3600" b="1">
                <a:solidFill>
                  <a:srgbClr val="080808"/>
                </a:solidFill>
              </a:rPr>
              <a:t>PART 2</a:t>
            </a:r>
            <a:br>
              <a:rPr lang="it-IT" sz="3600" b="1">
                <a:solidFill>
                  <a:srgbClr val="080808"/>
                </a:solidFill>
              </a:rPr>
            </a:br>
            <a:endParaRPr lang="en-US" sz="3600" b="1">
              <a:solidFill>
                <a:srgbClr val="080808"/>
              </a:solidFill>
            </a:endParaRPr>
          </a:p>
        </p:txBody>
      </p:sp>
      <p:sp>
        <p:nvSpPr>
          <p:cNvPr id="51" name="Freeform: Shape 5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5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Immagine 6">
            <a:extLst>
              <a:ext uri="{FF2B5EF4-FFF2-40B4-BE49-F238E27FC236}">
                <a16:creationId xmlns:a16="http://schemas.microsoft.com/office/drawing/2014/main" id="{E93CBB16-5EC5-2C5A-A161-F8274D0B725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642014" y="6295950"/>
            <a:ext cx="476006" cy="485923"/>
          </a:xfrm>
          <a:prstGeom prst="rect">
            <a:avLst/>
          </a:prstGeom>
          <a:ln>
            <a:noFill/>
          </a:ln>
          <a:effectLst/>
        </p:spPr>
      </p:pic>
    </p:spTree>
    <p:extLst>
      <p:ext uri="{BB962C8B-B14F-4D97-AF65-F5344CB8AC3E}">
        <p14:creationId xmlns:p14="http://schemas.microsoft.com/office/powerpoint/2010/main" val="194049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1628,796"/>
  <p:tag name="LATEXADDIN" val="\documentclass{article}&#10;\usepackage{amsmath}&#10;\pagestyle{empty}&#10;\begin{document}&#10;&#10;&#10;$&#10;q = [x_B, y_B, \theta_B, q1, q2, q3, q4]^T&#10;$ &#10;\end{document}"/>
  <p:tag name="IGUANATEXSIZE" val="18"/>
  <p:tag name="IGUANATEXCURSOR" val="126"/>
  <p:tag name="TRANSPARENCY" val="True"/>
  <p:tag name="LATEXENGINEID" val="0"/>
  <p:tag name="TEMPFOLDER" val=".\"/>
  <p:tag name="LATEXFORMHEIGHT" val="398"/>
  <p:tag name="LATEXFORMWIDTH" val="526"/>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917"/>
  <p:tag name="ORIGINALWIDTH" val="1914.267"/>
  <p:tag name="LATEXADDIN" val="\documentclass{article}&#10;\usepackage{amsmath}&#10;\pagestyle{empty}&#10;\begin{document}&#10;&#10;\begin{equation*}&#10;g_{S, B} = &#10;\begin{bmatrix}&#10;R_{ypr}(\phi,\zeta,\psi) &amp; [b_x, b_y, b_z]^\top \\&#10;[0, 0, 0] &amp; 1 &#10;\end{bmatrix}&#10;\end{equation*}&#10;\begin{center}&#10;&#10;\end{center}&#10;\end{document}"/>
  <p:tag name="IGUANATEXSIZE" val="20"/>
  <p:tag name="IGUANATEXCURSOR" val="174"/>
  <p:tag name="TRANSPARENCY" val="False"/>
  <p:tag name="LATEXENGINEID" val="1"/>
  <p:tag name="TEMPFOLDER" val="C:\Users\alber\Dropbox\ACC22 - Vibrational control\images\temp\"/>
  <p:tag name="LATEXFORMHEIGHT" val="398"/>
  <p:tag name="LATEXFORMWIDTH" val="526"/>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02.2922"/>
  <p:tag name="ORIGINALWIDTH" val="1723.74"/>
  <p:tag name="LATEXADDIN" val="\documentclass{article}&#10;\usepackage{amsmath}&#10;\pagestyle{empty}&#10;\begin{document}&#10;&#10;\begin{equation*}&#10;g_{B, B_1} = &#10;\begin{bmatrix}&#10;I_{3\times3} &amp; [\frac{l_1}{2}, \frac{l_2}{2}, -\frac{h}{2}]^\top \\&#10;[0, 0, 0] &amp; 1 &#10;\end{bmatrix}&#10;\end{equation*}&#10;\begin{center}&#10;&#10;\end{center}&#10;\end{document}"/>
  <p:tag name="IGUANATEXSIZE" val="20"/>
  <p:tag name="IGUANATEXCURSOR" val="193"/>
  <p:tag name="TRANSPARENCY" val="False"/>
  <p:tag name="LATEXENGINEID" val="1"/>
  <p:tag name="TEMPFOLDER" val="C:\Users\alber\Dropbox\ACC22 - Vibrational control\images\temp\"/>
  <p:tag name="LATEXFORMHEIGHT" val="398"/>
  <p:tag name="LATEXFORMWIDTH" val="526"/>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1579.72"/>
  <p:tag name="LATEXADDIN" val="\documentclass{article}&#10;\usepackage{amsmath}&#10;\pagestyle{empty}&#10;\begin{document}&#10;&#10;\begin{equation*}&#10;g_{B_i, B_{ij}} = &#10;\begin{bmatrix}&#10;R_z(\alpha_j) &amp; [0, 0, 0]^T \\&#10;[0, 0, 0] &amp; 1 &#10;\end{bmatrix}&#10;\end{equation*}&#10;\begin{center}&#10;&#10;\end{center}&#10;\end{document}"/>
  <p:tag name="IGUANATEXSIZE" val="20"/>
  <p:tag name="IGUANATEXCURSOR" val="225"/>
  <p:tag name="TRANSPARENCY" val="False"/>
  <p:tag name="LATEXENGINEID" val="1"/>
  <p:tag name="TEMPFOLDER" val="C:\Users\alber\Dropbox\ACC22 - Vibrational control\images\temp\"/>
  <p:tag name="LATEXFORMHEIGHT" val="398"/>
  <p:tag name="LATEXFORMWIDTH" val="526"/>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3226.2"/>
  <p:tag name="LATEXADDIN" val="\documentclass{article}&#10;\usepackage{amsmath}&#10;\pagestyle{empty}&#10;\begin{document}&#10;&#10;\begin{equation*}&#10;g_{B_{ij}, T_{ij}} = &#10;\begin{bmatrix}&#10;R_y(\theta_{ij}) &amp; [R_A + \frac{r_{CM}}{2}cos(\theta_{ij}), 0, -\frac{r_{CM}}{2}sin(\theta_{ij})]^T \\&#10;[0, 0, 0] &amp; 1 &#10;\end{bmatrix}&#10;\end{equation*}&#10;\begin{center}&#10;&#10;\end{center}&#10;\end{document}"/>
  <p:tag name="IGUANATEXSIZE" val="20"/>
  <p:tag name="IGUANATEXCURSOR" val="300"/>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77.7748"/>
  <p:tag name="ORIGINALWIDTH" val="3149.689"/>
  <p:tag name="LATEXADDIN" val="\documentclass{article}&#10;\usepackage{amsmath}&#10;\usepackage{amsfonts}&#10;\pagestyle{empty}&#10;\begin{document}&#10;&#10;$q = \begin{bmatrix}&#10;b_x, b_y, b_z, \phi, \zeta, \psi, \theta_1^T, p_1^T, \theta_2^T, p_2^T, \theta_3^T, p_3^T, \theta_4^T, p_4^T &#10;\end{bmatrix}^T&#10;\in \mathbb{R}^{30}$ \\&#10;&#10;&#10;\end{document}"/>
  <p:tag name="IGUANATEXSIZE" val="20"/>
  <p:tag name="IGUANATEXCURSOR" val="274"/>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974.386"/>
  <p:tag name="ORIGINALWIDTH" val="3255.455"/>
  <p:tag name="LATEXADDIN" val="\documentclass{article}&#10;\usepackage{amsmath}&#10;\usepackage{amsfonts}&#10;\pagestyle{empty}&#10;\begin{document}&#10;&#10;$\begin{cases}&#10;M(q) = \sum_{i=1}^{17}(m_i J_{v_i}^T J_{v_i} + J_{\omega_i}^T \mathbb{J}_i J_{\omega_i})\\&#10;&#10;C_{ij}(q,\dot{q}) = \sum_{k=1}^{30}\Gamma_{ijk} \dot{q}_k, \Gamma_{ijk} = \frac{1}{2} (\frac{\partial M_{ij}}{\partial q_k} + \frac{\partial M_{ik}}{\partial q_j} - \frac{\partial M_{jk}}{\partial q_i} )\\&#10;G_i(q) = - \sum_{i=1}^{17} m_j g^T J_{v_j}^i \\&#10;\tau = \begin{bmatrix}&#10;0_{1x6} &amp; \tau_{\theta_1}^T &amp; 0_{1x3} &amp; \tau_{\theta_2}^T &amp; 0_{1x3} &amp; \tau_{\theta_3}^T &amp; 0_{1x3} &amp; \tau_{\theta_4}^T &amp; 0_{1x3} &#10;\end{bmatrix}^T \\&#10; $with $\tau_{\theta_i} = [\tau_{i1}, \tau_{i2}, \tau_{i3}]^T&#10;\end{cases}$ &#10;\end{document}"/>
  <p:tag name="IGUANATEXSIZE" val="20"/>
  <p:tag name="IGUANATEXCURSOR" val="658"/>
  <p:tag name="TRANSPARENCY" val="True"/>
  <p:tag name="LATEXENGINEID" val="1"/>
  <p:tag name="TEMPFOLDER" val="C:\Users\alber\Dropbox\ACC22 - Vibrational control\images\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73.5521"/>
  <p:tag name="ORIGINALWIDTH" val="2721.38"/>
  <p:tag name="LATEXADDIN" val="\documentclass{article}&#10;\usepackage{amsmath}&#10;\usepackage{amsfonts}&#10;\pagestyle{empty}&#10;\begin{document}&#10;\begin{equation*}&#10;    \begin{cases}M(q)\ddot{q} + C(q, \dot{q})\dot{q} + G(q) +  A^T(q)\mathbf{\lambda}  = \tau + J^T f_{ext} \\&#10;    A(q)\dot{q} = 0&#10;    \end{cases}&#10;\end{equation*}&#10;\end{document}"/>
  <p:tag name="IGUANATEXSIZE" val="20"/>
  <p:tag name="IGUANATEXCURSOR" val="250"/>
  <p:tag name="TRANSPARENCY" val="True"/>
  <p:tag name="LATEXENGINEID" val="1"/>
  <p:tag name="TEMPFOLDER" val="C:\Users\alber\Dropbox\ACC22 - Vibrational control\images\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48.5207"/>
  <p:tag name="ORIGINALWIDTH" val="1292.43"/>
  <p:tag name="LATEXADDIN" val="\documentclass{article}&#10;\usepackage{amsmath}&#10;\usepackage{amsfonts}&#10;\pagestyle{empty}&#10;\begin{document}&#10;&#10;&#10;$p_i = [p_{i_x}, p_{i_y}, p_{i_z}]^T \in \mathbb{R}^3$&#10;&#10;\end{document}"/>
  <p:tag name="IGUANATEXSIZE" val="20"/>
  <p:tag name="IGUANATEXCURSOR" val="104"/>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35.0188"/>
  <p:tag name="ORIGINALWIDTH" val="1254.925"/>
  <p:tag name="LATEXADDIN" val="\documentclass{article}&#10;\usepackage{amsmath}&#10;\usepackage{amsfonts}&#10;\pagestyle{empty}&#10;\begin{document}&#10;&#10;$\theta_i = [\theta_{i1}, \theta_{i2}, \theta_{i3}]^T \in \mathbb{R}^3$&#10;&#10;&#10;\end{document}"/>
  <p:tag name="IGUANATEXSIZE" val="20"/>
  <p:tag name="IGUANATEXCURSOR" val="175"/>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444.702"/>
  <p:tag name="ORIGINALWIDTH" val="2662.872"/>
  <p:tag name="LATEXADDIN" val="\documentclass{article}&#10;\usepackage{amsmath}&#10;\pagestyle{empty}&#10;\begin{document}&#10;\begin{equation*}&#10;[C_{ij}]^{B_{ij}} = &#10;\begin{bmatrix}&#10;R + l_Acos(\theta{ij}) \\&#10;0 \\&#10;l_A sin(\theta{ij}) \\&#10;1&#10;\end{bmatrix}&#10;\end{equation*}&#10;\\&#10;\begin{equation*}&#10;[C_{ij}]^S = \begin{bmatrix}C_{ij_x} \\&#10;C_{ij_y} \\&#10;C_{ij_z} \\&#10;1&#10;\end{bmatrix} = g_{S, B_{ij}}(b_x, b_y, b_z, \phi, \zeta, \psi)[C_{ij}]^{B_{ij}}&#10;\end{equation*}&#10;\end{document}"/>
  <p:tag name="IGUANATEXSIZE" val="20"/>
  <p:tag name="IGUANATEXCURSOR" val="325"/>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368,204"/>
  <p:tag name="LATEXADDIN" val="\documentclass{article}&#10;\usepackage{amsmath,amsthm,mathtools}&#10;\pagestyle{empty}&#10;\begin{document}&#10;\begin{equation*}&#10;    \begin{cases}&#10;M(q)\ddot{q} + C(q, \dot{q})\dot{q} + G(q) +  A^{T}(q)\lambda  = S^{T}\tau \\&#10;    A(q)\dot{q} = 0&#10;\end{cases}&#10;\end{equation*}&#10;&#10;\end{document}"/>
  <p:tag name="IGUANATEXSIZE" val="20"/>
  <p:tag name="IGUANATEXCURSOR" val="184"/>
  <p:tag name="TRANSPARENCY" val="True"/>
  <p:tag name="LATEXENGINEID" val="0"/>
  <p:tag name="TEMPFOLDER" val=".\"/>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522.823"/>
  <p:tag name="ORIGINALWIDTH" val="2811.392"/>
  <p:tag name="LATEXADDIN" val="\documentclass{article}&#10;\usepackage{amsmath}&#10;\pagestyle{empty}&#10;\begin{document}&#10;&#10;\begin{equation*}&#10;\begin{cases}&#10;(P_{i_x} - C_{i1_x})^2 + (P_{i_y} - C_{i1_y})^2 + (P_{i_z} - C_{i1_z})^2 = l_B^2 \\&#10;(P_{i_x} - C_{i2_x})^2 + (P_{i_y} - C_{i2_y})^2 + (P_{i_z} - C_{i2_z})^2 = l_B^2 \\&#10;(P_{i_x} - C_{i3_x})^2 + (P_{i_y} - C_{i3_y})^2 + (P_{i_z} - C_{i3_z})^2 = l_B^2 \\&#10;\end{cases}&#10;\end{equation*}&#10;&#10;\end{document}"/>
  <p:tag name="IGUANATEXSIZE" val="20"/>
  <p:tag name="IGUANATEXCURSOR" val="356"/>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444.702"/>
  <p:tag name="ORIGINALWIDTH" val="2662.872"/>
  <p:tag name="LATEXADDIN" val="\documentclass{article}&#10;\usepackage{amsmath}&#10;\pagestyle{empty}&#10;\begin{document}&#10;\begin{equation*}&#10;[C_{ij}]^{B_{ij}} = &#10;\begin{bmatrix}&#10;R + l_Acos(\theta{ij}) \\&#10;0 \\&#10;l_A sin(\theta{ij}) \\&#10;1&#10;\end{bmatrix}&#10;\end{equation*}&#10;\\&#10;\begin{equation*}&#10;[C_{ij}]^S = \begin{bmatrix}C_{ij_x} \\&#10;C_{ij_y} \\&#10;C_{ij_z} \\&#10;1&#10;\end{bmatrix} = g_{S, B_{ij}}(b_x, b_y, b_z, \phi, \zeta, \psi)[C_{ij}]^{B_{ij}}&#10;\end{equation*}&#10;\end{document}"/>
  <p:tag name="IGUANATEXSIZE" val="20"/>
  <p:tag name="IGUANATEXCURSOR" val="325"/>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1525.713"/>
  <p:tag name="LATEXADDIN" val="\documentclass{article}&#10;\usepackage{amsmath}&#10;\pagestyle{empty}&#10;\begin{document}&#10;&#10;\begin{equation*}&#10;\left \| C_{ij}P_{{i}}^2  \right \|- l_B^2 = 0,  j = 1,2,3&#10;\end{equation*}&#10;&#10;\end{document}"/>
  <p:tag name="IGUANATEXSIZE" val="19"/>
  <p:tag name="IGUANATEXCURSOR" val="119"/>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243.674"/>
  <p:tag name="LATEXADDIN" val="\documentclass{article}&#10;\usepackage{amsmath}&#10;\pagestyle{empty}&#10;\begin{document}&#10;&#10;$s_{ij} = C_{ij}P_{i} = P_{i} - C_{ij}$:&#10;&#10;\end{document}"/>
  <p:tag name="IGUANATEXSIZE" val="20"/>
  <p:tag name="IGUANATEXCURSOR" val="107"/>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597.8334"/>
  <p:tag name="ORIGINALWIDTH" val="2977.916"/>
  <p:tag name="LATEXADDIN" val="\documentclass{article}&#10;\usepackage{amsmath}&#10;\pagestyle{empty}&#10;\begin{document}&#10;&#10;\begin{equation*}&#10;s_{ij} =  &#10;\begin{bmatrix}&#10;P_{ix} \\ P_{iy} \\ P_{iz} \\ 1&#10;\end{bmatrix}&#10;- g_{S, B_{ij}}(b_x, b_y, b_z, \phi, \zeta, \psi) &#10;\begin{bmatrix}&#10;R + l_A cos(\theta_{ij}) \\ 0 \\-l_A sin(\theta_{ij}) \\ 1&#10;\end{bmatrix}&#10;\end{equation*}&#10;&#10;\end{document}"/>
  <p:tag name="IGUANATEXSIZE" val="20"/>
  <p:tag name="IGUANATEXCURSOR" val="189"/>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785,1518"/>
  <p:tag name="LATEXADDIN" val="\documentclass{article}&#10;\usepackage{amsmath}&#10;\pagestyle{empty}&#10;\begin{document}&#10;&#10;$s_{ij}^Ts_{ij} - l_B^2 = 0$&#10;&#10;\end{document}"/>
  <p:tag name="IGUANATEXSIZE" val="20"/>
  <p:tag name="IGUANATEXCURSOR" val="109"/>
  <p:tag name="TRANSPARENCY" val="True"/>
  <p:tag name="LATEXENGINEID" val="0"/>
  <p:tag name="TEMPFOLDER" val=".\"/>
  <p:tag name="LATEXFORMHEIGHT" val="398"/>
  <p:tag name="LATEXFORMWIDTH" val="526"/>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54.5216"/>
  <p:tag name="ORIGINALWIDTH" val="1668.233"/>
  <p:tag name="LATEXADDIN" val="\documentclass{article}&#10;\usepackage{amsmath}&#10;\pagestyle{empty}&#10;\begin{document}&#10;&#10;$s_{ij}^T\dot{s}_{ij} + \dot{s}_{ij}^Ts_{ij} = 0 \Rightarrow s_{ij}^T\dot{s}_{ij} = 0$&#10;&#10;\end{document}"/>
  <p:tag name="IGUANATEXSIZE" val="20"/>
  <p:tag name="IGUANATEXCURSOR" val="157"/>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3526.059"/>
  <p:tag name="LATEXADDIN" val="\documentclass{article}&#10;\usepackage{amsmath}&#10;\pagestyle{empty}&#10;\begin{document}&#10;&#10;\begin{equation*}&#10;\dot{s}_{ij} =  &#10;\begin{bmatrix}&#10;\dot{p}_{ix} \\ \dot{p}_{iy} \\ \dot{p}_{iz} \\ 0&#10;\end{bmatrix}&#10;- \dot{T}_{S, B_{ij}}&#10;\begin{bmatrix}&#10;R + l_A cos(\theta_{ij}) \\ 0 \\-l_A sin(\theta_{ij}) \\ 1&#10;\end{bmatrix}&#10;- T_{S, B_{ij}}&#10;\begin{bmatrix}&#10;- l_A sin(\theta_{ij}) \\ 0 \\-l_A cos(\theta_{ij}) \\ 0&#10;\end{bmatrix}&#10;\dot{\theta}_{ij}&#10;\end{equation*}&#10;&#10;\end{document}"/>
  <p:tag name="IGUANATEXSIZE" val="20"/>
  <p:tag name="IGUANATEXCURSOR" val="426"/>
  <p:tag name="TRANSPARENCY" val="True"/>
  <p:tag name="LATEXENGINEID" val="0"/>
  <p:tag name="TEMPFOLDER" val="C:\Users\alber\Documents\temp\"/>
  <p:tag name="LATEXFORMHEIGHT" val="398"/>
  <p:tag name="LATEXFORMWIDTH" val="526"/>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6963,629"/>
  <p:tag name="LATEXADDIN" val="\documentclass{article}&#10;\usepackage{amsmath}&#10;\pagestyle{empty}&#10;\begin{document}&#10;&#10;\begin{equation*} = &#10;\begin{bmatrix}&#10;\frac{\partial R_z}{\partial \phi}R_y R_x R_z(\alpha_j)v_{ij}+&#10;\frac{\partial R_z}{\partial \phi}R_y R_x x_i \\ &#10;0&#10;\end{bmatrix}\dot{\phi} + &#10;\begin{bmatrix}&#10;R_z \frac{\partial R_y}{\partial \zeta}R_x R_z(\alpha_j)v_{ij} + &#10;R_z \frac{\partial R_y}{\partial \zeta}R_x x_i \\&#10;0&#10;\end{bmatrix} \dot{\zeta} +&#10;\begin{bmatrix} &#10;R_z R_y \frac{\partial R_x}{\partial \psi}R_z(\alpha_j)v_{ij} + &#10;R_z R_y \frac{\partial R_x}{\partial \psi}x_i \\&#10;0&#10;\end{bmatrix}\dot{\psi} + &#10;\begin{bmatrix}&#10;\dot{b} \\&#10;0 &#10;\end{bmatrix} = &#10;\end{equation*}&#10;&#10;\end{document}"/>
  <p:tag name="IGUANATEXSIZE" val="18"/>
  <p:tag name="IGUANATEXCURSOR" val="101"/>
  <p:tag name="TRANSPARENCY" val="True"/>
  <p:tag name="LATEXENGINEID" val="0"/>
  <p:tag name="TEMPFOLDER" val=".\"/>
  <p:tag name="LATEXFORMHEIGHT" val="398"/>
  <p:tag name="LATEXFORMWIDTH" val="526"/>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1646,794"/>
  <p:tag name="LATEXADDIN" val="\documentclass{article}&#10;\usepackage{amsmath}&#10;\pagestyle{empty}&#10;\begin{document}&#10;&#10;\begin{equation*} = &#10;c_{ij}(\phi, \theta_{ij})\dot{\phi} + d_{ij}(\zeta, \theta_{ij})\dot{\zeta} + \dot{b}&#10;\end{equation*}&#10;&#10;\end{document}"/>
  <p:tag name="IGUANATEXSIZE" val="18"/>
  <p:tag name="IGUANATEXCURSOR" val="101"/>
  <p:tag name="TRANSPARENCY" val="True"/>
  <p:tag name="LATEXENGINEID" val="0"/>
  <p:tag name="TEMPFOLDER" val=".\"/>
  <p:tag name="LATEXFORMHEIGHT" val="398"/>
  <p:tag name="LATEXFORMWIDTH" val="526"/>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163,105"/>
  <p:tag name="LATEXADDIN" val="\documentclass{article}&#10;\usepackage{amsmath,amsthm,mathtools}&#10;\pagestyle{empty}&#10;\begin{document}&#10;&#10;\begin{gather*}&#10;\begin{cases}&#10;    \dot{p}_{FF} = J^{lin}_{FF}(q)\dot{q} = 0 \\&#10;    \dot{p}_{HF} = J^{lin}_{HF}(q)\dot{q} = 0&#10;    \end{cases}&#10;\end{gather*}&#10;&#10;\end{document}"/>
  <p:tag name="IGUANATEXSIZE" val="20"/>
  <p:tag name="IGUANATEXCURSOR" val="217"/>
  <p:tag name="TRANSPARENCY" val="True"/>
  <p:tag name="LATEXENGINEID" val="0"/>
  <p:tag name="TEMPFOLDER" val=".\"/>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7352,081"/>
  <p:tag name="LATEXADDIN" val="\documentclass{article}&#10;\usepackage{amsmath}&#10;\pagestyle{empty}&#10;\begin{document}&#10;&#10;\begin{equation*}&#10;\dot{T}_{S, B_{ij}}&#10;\begin{bmatrix}&#10;R + l_A cos(\theta_{ij}) \\ 0 \\-l_A sin(\theta_{ij}) \\ 1&#10;\end{bmatrix} = &#10;\begin{bmatrix}&#10;\dot{R}_{S,B_{ij}}(\phi, \zeta, \psi, \dot{\phi}, \dot{\zeta}, \dot{\psi}) &amp; \dot{d}_{S,B_{ij}} \\&#10;[0, 0, 0] &amp; 0&#10;\end{bmatrix}&#10;\begin{bmatrix}&#10;v_{ij}(\theta_{ij}) \\ 1&#10;\end{bmatrix} = &#10;\begin{bmatrix}&#10;\dot{R}_{S,B_{ij}}(\phi, \zeta, \psi, \dot{\phi}, \dot{\zeta}, \dot{\psi}) v_{ij}(\theta_{ij}) + \dot{b} + \dot{R}_{S,B_{ij}}(\phi, \zeta, \psi, \dot{\phi}, \dot{\zeta}, \dot{\psi}) x_i \\ 0&#10;\end{bmatrix} =&#10;\end{equation*}&#10;&#10;\end{document}"/>
  <p:tag name="IGUANATEXSIZE" val="18"/>
  <p:tag name="IGUANATEXCURSOR" val="634"/>
  <p:tag name="TRANSPARENCY" val="True"/>
  <p:tag name="LATEXENGINEID" val="0"/>
  <p:tag name="TEMPFOLDER" val=".\"/>
  <p:tag name="LATEXFORMHEIGHT" val="398"/>
  <p:tag name="LATEXFORMWIDTH" val="526"/>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6887,139"/>
  <p:tag name="LATEXADDIN" val="\documentclass{article}&#10;\usepackage{amsmath}&#10;\pagestyle{empty}&#10;\begin{document}&#10;&#10;\begin{equation*} =&#10;\begin{bmatrix}&#10;\frac{\partial R_z}{\partial \phi}\dot{\phi}R_y R_x R_z(\alpha_j)v_{ij}+&#10;R_z \frac{\partial R_y}{\partial \zeta}\dot{\zeta}R_x R_z(\alpha_j)v_{ij} + &#10;R_z R_y \frac{\partial R_x}{\partial \psi}\dot{\psi}R_z(\alpha_j)v_{ij} + &#10;\frac{\partial R_z}{\partial \phi}\dot{\phi}R_y R_x x_i + &#10;R_z \frac{\partial R_y}{\partial \zeta}\dot{\zeta}R_x x_i + &#10;R_z R_y \frac{\partial R_x}{\partial \psi}\dot{\psi} x_i + \dot{b} \\&#10;0 &#10;\end{bmatrix} = &#10;\end{equation*}&#10;&#10;\end{document}"/>
  <p:tag name="IGUANATEXSIZE" val="18"/>
  <p:tag name="IGUANATEXCURSOR" val="515"/>
  <p:tag name="TRANSPARENCY" val="True"/>
  <p:tag name="LATEXENGINEID" val="0"/>
  <p:tag name="TEMPFOLDER" val=".\"/>
  <p:tag name="LATEXFORMHEIGHT" val="414,6"/>
  <p:tag name="LATEXFORMWIDTH" val="526"/>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0,06"/>
  <p:tag name="LATEXADDIN" val="\documentclass{article}&#10;\usepackage{amsmath}&#10;\pagestyle{empty}&#10;\begin{document}&#10;&#10;\begin{equation*}&#10;\begin{cases}&#10;d_{SB_{ij}}(t) = b(t) + R_{SB}(t) x_i \\&#10;\dot{d}_{SB_{ij}}(t) = \dot{b}(t) + \dot{R}_{SB}(t) x_i&#10;\end{cases}&#10;\end{equation*}&#10;\end{document}"/>
  <p:tag name="IGUANATEXSIZE" val="20"/>
  <p:tag name="IGUANATEXCURSOR" val="196"/>
  <p:tag name="TRANSPARENCY" val="True"/>
  <p:tag name="LATEXENGINEID" val="0"/>
  <p:tag name="TEMPFOLDER" val=".\"/>
  <p:tag name="LATEXFORMHEIGHT" val="398"/>
  <p:tag name="LATEXFORMWIDTH" val="526"/>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64.9794"/>
  <p:tag name="ORIGINALWIDTH" val="3118.86"/>
  <p:tag name="LATEXADDIN" val="\documentclass{article}&#10;\usepackage{amsmath}&#10;\pagestyle{empty}&#10;\begin{document}&#10;&#10;\begin{equation*}&#10;s_{ij}^T\dot{p}_i - s_{ij}^Tc_{ij}\dot{\phi} - s_{ij}^Td_{ij}\dot{\zeta} - &#10;s_{ij}^Te_{ij}\dot{\psi} - s_{ij}^T\dot{b} - s_{ij}^Tf_{ij}f_{ij}\dot{\theta}_{ij} = 0 &#10;\end{equation*}&#10;&#10;\end{document}"/>
  <p:tag name="IGUANATEXSIZE" val="20"/>
  <p:tag name="IGUANATEXCURSOR" val="256"/>
  <p:tag name="TRANSPARENCY" val="True"/>
  <p:tag name="LATEXENGINEID" val="0"/>
  <p:tag name="TEMPFOLDER" val="C:\Users\alber\Documents\temp\"/>
  <p:tag name="LATEXFORMHEIGHT" val="661.2"/>
  <p:tag name="LATEXFORMWIDTH" val="928.2"/>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448.5626"/>
  <p:tag name="ORIGINALWIDTH" val="5765.305"/>
  <p:tag name="LATEXADDIN" val="\documentclass{article}&#10;\usepackage{amsmath}&#10;\usepackage{amsfonts}&#10;\pagestyle{empty}&#10;\begin{document}&#10;&#10;\begin{equation*}&#10;A_1(q) = &#10;\begin{bmatrix}&#10;s_{11}^T(1:3) &amp; s_{11}^T c_{11} &amp; s_{11}^T d_{11} &amp; s_{11}^T e_{11} &amp; s_{11}^T f_{11} &amp; 0 &amp; 0 &amp; -s_{11}^T(1:3) &amp; zeros(1, 18) \\&#10;s_{12}^T(1:3) &amp; s_{12}^T c_{12} &amp; s_{12}^T d_{12} &amp; s_{12}^T e_{12} &amp; 0 &amp; s_{12}^T f_{12} &amp; 0 &amp; -s_{12}^T(1:3) &amp; zeros(1, 18) \\&#10;s_{13}^T(1:3) &amp; s_{13}^T c_{13} &amp; s_{13}^T d_{13} &amp; s_{13}^T e_{13} &amp; 0 &amp; 0 &amp; s_{13}^T f_{13} &amp; -s_{13}^T(1:3) &amp; zeros(1, 18) \\&#10;\end{bmatrix}&#10;\in \mathbb{R}^{3\times 30} &#10;\end{equation*}&#10;&#10;\end{document}"/>
  <p:tag name="IGUANATEXSIZE" val="20"/>
  <p:tag name="IGUANATEXCURSOR" val="576"/>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869,8912"/>
  <p:tag name="ORIGINALWIDTH" val="2218,973"/>
  <p:tag name="LATEXADDIN" val="\documentclass{article}&#10;\usepackage{amsmath}&#10;\pagestyle{empty}&#10;\begin{document} Remember: &#10;\newline&#10;$s_{ij} = s_{ij}(b_x, b_y, b_z, \phi, \zeta, \psi, \theta_{ij}, p_{i_x}, p_{i_y}, p_{i_z})$ \\ &#10;$c_{ij} = c_{ij}( \phi,\theta_{ij})$ \\&#10;$d_{ij} = d_{ij}(\zeta,\theta_{ij})$  \\&#10;$e_{ij} = e_{ij}(\psi,\theta_{ij})$ \\&#10;$f_{ij} = f_{ij}(b_x, b_y, b_z, \phi, \zeta, \psi, \theta_{ij})$ &#10;\end{document}"/>
  <p:tag name="IGUANATEXSIZE" val="18"/>
  <p:tag name="IGUANATEXCURSOR" val="89"/>
  <p:tag name="TRANSPARENCY" val="True"/>
  <p:tag name="LATEXENGINEID" val="0"/>
  <p:tag name="TEMPFOLDER" val=".\"/>
  <p:tag name="LATEXFORMHEIGHT" val="398"/>
  <p:tag name="LATEXFORMWIDTH" val="526"/>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527.853"/>
  <p:tag name="LATEXADDIN" val="\documentclass{article}&#10;\usepackage{amsmath}&#10;\pagestyle{empty}&#10;\begin{document}&#10;&#10;&#10;$A(q)\dot{q} = 0 \Rightarrow \dot{q} = S(q)\nu$ s.t.  $A(q)S(q) = \mathbf{0}_{12\times18}$ &#10;\end{document}"/>
  <p:tag name="IGUANATEXSIZE" val="20"/>
  <p:tag name="IGUANATEXCURSOR" val="158"/>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114,361"/>
  <p:tag name="LATEXADDIN" val="\documentclass{article}&#10;\usepackage{amsmath}&#10;\pagestyle{empty}&#10;\begin{document}&#10;&#10;&#10;$\ddot{q} = S(q)\dot{\nu} + \dot{S}(q, \nu)\nu$ &#10;\end{document}"/>
  <p:tag name="IGUANATEXSIZE" val="20"/>
  <p:tag name="IGUANATEXCURSOR" val="124"/>
  <p:tag name="TRANSPARENCY" val="True"/>
  <p:tag name="LATEXENGINEID" val="0"/>
  <p:tag name="TEMPFOLDER" val=".\"/>
  <p:tag name="LATEXFORMHEIGHT" val="398"/>
  <p:tag name="LATEXFORMWIDTH" val="526"/>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7,934"/>
  <p:tag name="LATEXADDIN" val="\documentclass{article}&#10;\usepackage{amsmath}&#10;\pagestyle{empty}&#10;\begin{document}&#10;&#10;&#10;$\dot{q} = S(q)\nu$ &#10;\end{document}"/>
  <p:tag name="IGUANATEXSIZE" val="20"/>
  <p:tag name="IGUANATEXCURSOR" val="102"/>
  <p:tag name="TRANSPARENCY" val="True"/>
  <p:tag name="LATEXENGINEID" val="0"/>
  <p:tag name="TEMPFOLDER" val=".\"/>
  <p:tag name="LATEXFORMHEIGHT" val="398"/>
  <p:tag name="LATEXFORMWIDTH" val="526"/>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2245,219"/>
  <p:tag name="LATEXADDIN" val="\documentclass{article}&#10;\usepackage{amsmath}&#10;\pagestyle{empty}&#10;\begin{document}&#10;&#10;&#10;$\dot{\nu} = (S^TMS)^{-1} S^T[\tau - (M\dot{S}+CS)\nu-G]$ &#10;\end{document}"/>
  <p:tag name="IGUANATEXSIZE" val="20"/>
  <p:tag name="IGUANATEXCURSOR" val="138"/>
  <p:tag name="TRANSPARENCY" val="True"/>
  <p:tag name="LATEXENGINEID" val="0"/>
  <p:tag name="TEMPFOLDER" val=".\"/>
  <p:tag name="LATEXFORMHEIGHT" val="398"/>
  <p:tag name="LATEXFORMWIDTH" val="526"/>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52,156"/>
  <p:tag name="LATEXADDIN" val="\documentclass{article}&#10;\usepackage{amsmath,amsthm,mathtools}&#10;\pagestyle{empty}&#10;\begin{document}&#10;&#10;\begin{equation*}&#10;A(q) = \begin{bmatrix} J^{lin}_{HF} \\ J^{lin}_{FF} &#10;\end{bmatrix}&#10;\end{equation*}&#10;&#10;\end{document}"/>
  <p:tag name="IGUANATEXSIZE" val="20"/>
  <p:tag name="IGUANATEXCURSOR" val="118"/>
  <p:tag name="TRANSPARENCY" val="True"/>
  <p:tag name="LATEXENGINEID" val="0"/>
  <p:tag name="TEMPFOLDER" val=".\"/>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702,287"/>
  <p:tag name="LATEXADDIN" val="\documentclass{article}&#10;\usepackage{amsmath,amsthm,mathtools}&#10;\pagestyle{empty}&#10;\begin{document}&#10;&#10;\begin{equation*}&#10;I_{thigh} = \begin{bmatrix} &#10;0 &amp; 0 &amp; 0 \\&#10;0 &amp; \frac{1}{12}m_t l^2_A  &amp; 0 \\ &#10;0 &amp; 0 &amp; \frac{1}{12}m_t l^2_A &#10;\end{bmatrix}&#10;\end{equation*}&#10;&#10;\end{document}"/>
  <p:tag name="IGUANATEXSIZE" val="18"/>
  <p:tag name="IGUANATEXCURSOR" val="125"/>
  <p:tag name="TRANSPARENCY" val="True"/>
  <p:tag name="LATEXENGINEID" val="0"/>
  <p:tag name="TEMPFOLDER" val=".\"/>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22,6846"/>
  <p:tag name="ORIGINALWIDTH" val="2728,909"/>
  <p:tag name="LATEXADDIN" val="\documentclass{article}&#10;\usepackage{amsmath,amsthm,mathtools}&#10;\pagestyle{empty}&#10;\begin{document}&#10;&#10;\begin{equation*}&#10;I_{steiner} = \begin{bmatrix} &#10;0 &amp; 0 &amp; 0 \\&#10;0 &amp; m_t\left(r_{CM} - \frac{l_A}{2}\right)^2  &amp; 0 \\ &#10;0 &amp; 0 &amp; m_t\left(r_{CM} - \frac{l_A}{2}\right)^2 &#10;\end{bmatrix}&#10;\end{equation*}&#10;&#10;\end{document}"/>
  <p:tag name="IGUANATEXSIZE" val="18"/>
  <p:tag name="IGUANATEXCURSOR" val="262"/>
  <p:tag name="TRANSPARENCY" val="True"/>
  <p:tag name="LATEXENGINEID" val="0"/>
  <p:tag name="TEMPFOLDER" val=".\"/>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2534,683"/>
  <p:tag name="LATEXADDIN" val="\documentclass{article}&#10;\usepackage{amsmath,amsthm,mathtools}&#10;\pagestyle{empty}&#10;\begin{document}&#10;&#10;\begin{equation*}&#10;I_{add} = \begin{bmatrix} &#10;0 &amp; 0 &amp; 0 \\&#10;0 &amp; m_k\left(l_A - r_{CM}\right)^2  &amp; 0 \\ &#10;0 &amp; 0 &amp; m_k\left(l_A - r_{CM}\right)^2 &#10;\end{bmatrix}&#10;\end{equation*}&#10;&#10;\end{document}"/>
  <p:tag name="IGUANATEXSIZE" val="18"/>
  <p:tag name="IGUANATEXCURSOR" val="122"/>
  <p:tag name="TRANSPARENCY" val="True"/>
  <p:tag name="LATEXENGINEID" val="0"/>
  <p:tag name="TEMPFOLDER" val=".\"/>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574,053"/>
  <p:tag name="LATEXADDIN" val="\documentclass{article}&#10;\usepackage{amsmath,amsthm,mathtools}&#10;\pagestyle{empty}&#10;\begin{document}&#10;&#10;$I_{leg}^{T_{ij}} = I_{thigh} + I_{steiner} + I_{add}$&#10;\end{document}"/>
  <p:tag name="IGUANATEXSIZE" val="16"/>
  <p:tag name="IGUANATEXCURSOR" val="152"/>
  <p:tag name="TRANSPARENCY" val="True"/>
  <p:tag name="LATEXENGINEID" val="0"/>
  <p:tag name="TEMPFOLDER" val=".\"/>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85,9768"/>
  <p:tag name="ORIGINALWIDTH" val="1200,6"/>
  <p:tag name="LATEXADDIN" val="\documentclass{article}&#10;\usepackage{amsmath,amsthm,mathtools}&#10;\pagestyle{empty}&#10;\begin{document}&#10;&#10;$I_{leg}^{S} = R_{S,T_{ij}} I_{leg}^{T_{ij}} R_{S,T_{ij}}^T$&#10;\end{document}"/>
  <p:tag name="IGUANATEXSIZE" val="16"/>
  <p:tag name="IGUANATEXCURSOR" val="157"/>
  <p:tag name="TRANSPARENCY" val="True"/>
  <p:tag name="LATEXENGINEID" val="0"/>
  <p:tag name="TEMPFOLDER" val=".\"/>
  <p:tag name="LATEXFORMHEIGHT" val="333"/>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1235,096"/>
  <p:tag name="LATEXADDIN" val="\documentclass{article}&#10;\usepackage{amsmath,amsthm,mathtools}&#10;\pagestyle{empty}&#10;\begin{document}&#10;&#10;$m_{leg} = m_{thigh} + m_{knee}$&#10;\end{document}"/>
  <p:tag name="IGUANATEXSIZE" val="16"/>
  <p:tag name="IGUANATEXCURSOR" val="100"/>
  <p:tag name="TRANSPARENCY" val="True"/>
  <p:tag name="LATEXENGINEID" val="0"/>
  <p:tag name="TEMPFOLDER" val=".\"/>
  <p:tag name="LATEXFORMHEIGHT" val="333"/>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374,578"/>
  <p:tag name="LATEXADDIN" val="\documentclass{article}&#10;\usepackage{amsmath,amsthm,mathtools}&#10;\pagestyle{empty}&#10;\begin{document}&#10;&#10;$m_{knee} = m_{joint} + \frac{2}{3}m_{shin}$&#10;\end{document}"/>
  <p:tag name="IGUANATEXSIZE" val="16"/>
  <p:tag name="IGUANATEXCURSOR" val="140"/>
  <p:tag name="TRANSPARENCY" val="True"/>
  <p:tag name="LATEXENGINEID" val="0"/>
  <p:tag name="TEMPFOLDER" val=".\"/>
  <p:tag name="LATEXFORMHEIGHT" val="333"/>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2073,491"/>
  <p:tag name="LATEXADDIN" val="\documentclass{article}&#10;\usepackage{amsmath,amsthm,mathtools}&#10;\pagestyle{empty}&#10;\begin{document}&#10;&#10;$m_{coupler} = m_{foot} + m_{payload} + \frac{1}{3}m_{shin}$&#10;\end{document}"/>
  <p:tag name="IGUANATEXSIZE" val="16"/>
  <p:tag name="IGUANATEXCURSOR" val="135"/>
  <p:tag name="TRANSPARENCY" val="True"/>
  <p:tag name="LATEXENGINEID" val="0"/>
  <p:tag name="TEMPFOLDER" val=".\"/>
  <p:tag name="LATEXFORMHEIGHT" val="333"/>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739,4075"/>
  <p:tag name="LATEXADDIN" val="\documentclass{article}&#10;\usepackage{amsmath,amsthm,mathtools}&#10;\pagestyle{empty}&#10;\begin{document}&#10;&#10;$I_{edge} = \frac{1}{3}mL^2 $&#10;\end{document}"/>
  <p:tag name="IGUANATEXSIZE" val="16"/>
  <p:tag name="IGUANATEXCURSOR" val="125"/>
  <p:tag name="TRANSPARENCY" val="True"/>
  <p:tag name="LATEXENGINEID" val="0"/>
  <p:tag name="TEMPFOLDER" val=".\"/>
  <p:tag name="LATEXFORMHEIGHT" val="333"/>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821,8972"/>
  <p:tag name="LATEXADDIN" val="\documentclass{article}&#10;\usepackage{amsmath,amsthm,mathtools}&#10;\pagestyle{empty}&#10;\begin{document}&#10;&#10;$I_{CoM} = \frac{1}{12}mL^2 $&#10;\end{document}"/>
  <p:tag name="IGUANATEXSIZE" val="16"/>
  <p:tag name="IGUANATEXCURSOR" val="120"/>
  <p:tag name="TRANSPARENCY" val="True"/>
  <p:tag name="LATEXENGINEID" val="0"/>
  <p:tag name="TEMPFOLDER" val=".\"/>
  <p:tag name="LATEXFORMHEIGHT" val="333"/>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712,786"/>
  <p:tag name="LATEXADDIN" val="\documentclass{article}&#10;\usepackage{amsmath,amsthm,mathtools}&#10;\pagestyle{empty}&#10;\begin{document}&#10;&#10;\begin{equation*}&#10;\frac{d}{dt} A(q)\dot{q} = \dot{A}(q, \dot{q})\dot{q} + A(q)\ddot{q} = 0&#10;\end{equation*}&#10;&#10;\end{document}"/>
  <p:tag name="IGUANATEXSIZE" val="20"/>
  <p:tag name="IGUANATEXCURSOR" val="182"/>
  <p:tag name="TRANSPARENCY" val="True"/>
  <p:tag name="LATEXENGINEID" val="0"/>
  <p:tag name="TEMPFOLDER" val=".\"/>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505,062"/>
  <p:tag name="LATEXADDIN" val="\documentclass{article}&#10;\usepackage{amsmath,amsthm,mathtools}&#10;\pagestyle{empty}&#10;\begin{document}&#10;&#10;$R_{S,T_{ij}} = R_{S,B_i} R_z(\alpha_i)R_y(\theta_i)$&#10;\end{document}"/>
  <p:tag name="IGUANATEXSIZE" val="16"/>
  <p:tag name="IGUANATEXCURSOR" val="150"/>
  <p:tag name="TRANSPARENCY" val="True"/>
  <p:tag name="LATEXENGINEID" val="0"/>
  <p:tag name="TEMPFOLDER" val=".\"/>
  <p:tag name="LATEXFORMHEIGHT" val="333"/>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160,855"/>
  <p:tag name="LATEXADDIN" val="\documentclass{article}&#10;\usepackage{amsmath,amsthm,mathtools}&#10;\pagestyle{empty}&#10;\begin{document}&#10;&#10;$I_P = I_G + m|G-P|^2 $&#10;\end{document}"/>
  <p:tag name="IGUANATEXSIZE" val="16"/>
  <p:tag name="IGUANATEXCURSOR" val="119"/>
  <p:tag name="TRANSPARENCY" val="True"/>
  <p:tag name="LATEXENGINEID" val="0"/>
  <p:tag name="TEMPFOLDER" val=".\"/>
  <p:tag name="LATEXFORMHEIGHT" val="333"/>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1316,086"/>
  <p:tag name="LATEXADDIN" val="\documentclass{article}&#10;\usepackage{amsmath,amsthm,mathtools}&#10;\pagestyle{empty}&#10;\begin{document}&#10;&#10;$I_P = I_G + m(hat(\vec{PG}))^2 $&#10;\end{document}"/>
  <p:tag name="IGUANATEXSIZE" val="16"/>
  <p:tag name="IGUANATEXCURSOR" val="126"/>
  <p:tag name="TRANSPARENCY" val="True"/>
  <p:tag name="LATEXENGINEID" val="0"/>
  <p:tag name="TEMPFOLDER" val=".\"/>
  <p:tag name="LATEXFORMHEIGHT" val="333"/>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822.1147"/>
  <p:tag name="ORIGINALWIDTH" val="3045.425"/>
  <p:tag name="LATEXADDIN" val="\documentclass{article}&#10;\pagestyle{empty}&#10;&#10;\usepackage{cite}&#10;\usepackage{amsmath}&#10;\usepackage{amsfonts}&#10;\usepackage{graphicx}&#10;\usepackage{color}&#10;&#10;\begin{document}&#10; &#10; &#10; \begin{equation*}&#10;   \begin{aligned}&#10;     f(t) = &#10;     \begin{cases}&#10;       \frac{L}{8} + \frac{L}{8}\cos\left(\frac{6 \pi t}{T} - \pi\right) &amp; \text{if }0 \ \ \le t &lt; \frac{T}{6}\\&#10;       \frac{L}{4} &amp; \text{if } \frac{T}{6} \ \le t &lt; \frac{T}{2}\\&#10;       \frac{L}{2} + \frac{L}{4}\cos\left(\frac{6 \pi \left(t - \frac{T}{2}\right)}{T} - \pi\right) \qquad &amp;\text{if }\frac{T}{2} \ \le t &lt; \frac{2T}{3}\\&#10;       \frac{3L}{4} &amp; \text{if }\frac{2T}{3}  \le t &lt; T&#10;     \end{cases}&#10;   \end{aligned}&#10; \end{equation*}&#10; &#10;\end{document}"/>
  <p:tag name="IGUANATEXSIZE" val="20"/>
  <p:tag name="IGUANATEXCURSOR" val="499"/>
  <p:tag name="TRANSPARENCY" val="True"/>
  <p:tag name="LATEXENGINEID" val="1"/>
  <p:tag name="TEMPFOLDER" val="C:\Users\alber\Dropbox\ACC22 - Vibrational control\images\temp\"/>
  <p:tag name="LATEXFORMHEIGHT" val="485"/>
  <p:tag name="LATEXFORMWIDTH" val="74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522.823"/>
  <p:tag name="ORIGINALWIDTH" val="1721.49"/>
  <p:tag name="LATEXADDIN" val="\documentclass{article}&#10;\pagestyle{empty}&#10;&#10;\usepackage{cite}&#10;\usepackage{amsmath}&#10;\usepackage{amsfonts}&#10;\usepackage{graphicx}&#10;\usepackage{color}&#10;\newcommand{\BL}{\color{blue}}&#10;&#10;\begin{document}&#10; &#10; &#10; \begin{equation*}&#10;  \begin{cases}&#10;   x(t) = x_0 + L\left(\frac{t}{t_s} - \frac{\sin\left(\frac{2\pi t}{t_s}\right)}{2\pi}\right) \\&#10;   z(t) = z_0 + \frac{H}{2}\left(1 - \cos\left(\frac{2\pi t}{t_s}\right)\right)&#10;   \end{cases}&#10; \end{equation*}&#10; &#10;\end{document}"/>
  <p:tag name="IGUANATEXSIZE" val="20"/>
  <p:tag name="IGUANATEXCURSOR" val="255"/>
  <p:tag name="TRANSPARENCY" val="True"/>
  <p:tag name="LATEXENGINEID" val="1"/>
  <p:tag name="TEMPFOLDER" val="C:\Users\alber\Dropbox\ACC22 - Vibrational control\images\temp\"/>
  <p:tag name="LATEXFORMHEIGHT" val="485"/>
  <p:tag name="LATEXFORMWIDTH" val="74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422,197"/>
  <p:tag name="LATEXADDIN" val="\documentclass{article}&#10;\pagestyle{empty}&#10;&#10;\usepackage{cite}&#10;\usepackage{amsmath}&#10;\usepackage{amsfonts}&#10;\usepackage{graphicx}&#10;\usepackage{color}&#10;\newcommand{\BL}{\color{blue}}&#10;&#10;\begin{document}&#10; &#10; &#10; \begin{equation*}&#10;  \begin{cases}&#10;   x(t) = x_1t^5 + x_2t^4 + x_3t^3 + x_4t^2 + x_5t + x_6 \\&#10;   z(t) = z_0 + \frac{H}{2}(1 - \cos(\frac{2\pi t}{t_s}))&#10;   \end{cases}&#10; \end{equation*}&#10; &#10;\end{document}"/>
  <p:tag name="IGUANATEXSIZE" val="20"/>
  <p:tag name="IGUANATEXCURSOR" val="349"/>
  <p:tag name="TRANSPARENCY" val="True"/>
  <p:tag name="LATEXENGINEID" val="0"/>
  <p:tag name="TEMPFOLDER" val=".\"/>
  <p:tag name="LATEXFORMHEIGHT" val="485"/>
  <p:tag name="LATEXFORMWIDTH" val="74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97,4128"/>
  <p:tag name="LATEXADDIN" val="\documentclass{article}&#10;\pagestyle{empty}&#10;&#10;\usepackage{cite}&#10;\usepackage{amsmath}&#10;\usepackage{amsfonts}&#10;\usepackage{graphicx}&#10;\usepackage{color}&#10;\newcommand{\BL}{\color{blue}}&#10;&#10;\begin{document}&#10; &#10; &#10;$f(t) = vel * t$&#10; &#10;\end{document}"/>
  <p:tag name="IGUANATEXSIZE" val="20"/>
  <p:tag name="IGUANATEXCURSOR" val="214"/>
  <p:tag name="TRANSPARENCY" val="True"/>
  <p:tag name="LATEXENGINEID" val="0"/>
  <p:tag name="TEMPFOLDER" val=".\"/>
  <p:tag name="LATEXFORMHEIGHT" val="485"/>
  <p:tag name="LATEXFORMWIDTH" val="74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448.5626"/>
  <p:tag name="ORIGINALWIDTH" val="1500.209"/>
  <p:tag name="LATEXADDIN" val="\documentclass{article}&#10;\pagestyle{empty}&#10;&#10;\usepackage{cite}&#10;\usepackage{amsmath}&#10;\usepackage{amsfonts}&#10;\usepackage{graphicx}&#10;\usepackage{color}&#10;\newcommand{\BL}{\color{blue}}&#10;&#10;\begin{document}&#10; &#10; &#10; \begin{equation*}&#10;\left\{\begin{matrix}&#10;   x(t)|_{t_0} = x_0,       &amp; x(t)|_{t_1} = x_1 \\&#10;   \dot{x}(t)|_{t_0} = v_0, &amp;  \dot{x}(t)|_{t_1} = v_1 \\&#10;\ddot{x}(t)|_{t_0} = a_0,   &amp; \ddot{x}(t)|_{t_1} = a_1&#10;\end{matrix}\right. &#10; \end{equation*}&#10;&#10;&#10;&#10;&#10;\end{document}"/>
  <p:tag name="IGUANATEXSIZE" val="20"/>
  <p:tag name="IGUANATEXCURSOR" val="373"/>
  <p:tag name="TRANSPARENCY" val="True"/>
  <p:tag name="LATEXENGINEID" val="1"/>
  <p:tag name="TEMPFOLDER" val="C:\Users\alber\Dropbox\ACC22 - Vibrational control\images\temp\"/>
  <p:tag name="LATEXFORMHEIGHT" val="485"/>
  <p:tag name="LATEXFORMWIDTH" val="74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1529,809"/>
  <p:tag name="LATEXADDIN" val="\documentclass{article}&#10;\pagestyle{empty}&#10;&#10;\usepackage{cite}&#10;\usepackage{amsmath}&#10;\usepackage{amsfonts}&#10;\usepackage{graphicx}&#10;\usepackage{color}&#10;\newcommand{\BL}{\color{blue}}&#10;&#10;\begin{document}&#10;&#10;$v_0 = v_1 = -vel$, $a_0 = a_1 = 0$&#10;\end{document}"/>
  <p:tag name="IGUANATEXSIZE" val="20"/>
  <p:tag name="IGUANATEXCURSOR" val="209"/>
  <p:tag name="TRANSPARENCY" val="True"/>
  <p:tag name="LATEXENGINEID" val="0"/>
  <p:tag name="TEMPFOLDER" val=".\"/>
  <p:tag name="LATEXFORMHEIGHT" val="485"/>
  <p:tag name="LATEXFORMWIDTH" val="74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686.985"/>
  <p:tag name="ORIGINALWIDTH" val="4297.35"/>
  <p:tag name="LATEXADDIN" val="\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 &#10; \begin{algorithm}&#10;  \caption{guidance\_system} &#10;  \begin{algorithmic}[1]&#10;   \State Compute distance between CoM and Waypoint&#10;   \State Compute Heading Error $\mathtt{HE_1}$&#10;   \State Choose Robot Side &#10;   \State Update Heading Error $\mathtt{HE_2}$&#10;   \State Compute Miss Distance \texttt{MD}&#10;   \If{$(\texttt{HE} &gt; threshold_\texttt{HE})$ \AND $(\texttt{MD} &gt; threshold_\texttt{MD})$}&#10;   \State Rotate Robot&#10;   \Else&#10;   \State Control Velocity &#10;   \EndIf&#10;  \end{algorithmic} &#10; \end{algorithm}&#10; &#10;\end{document}&#10;"/>
  <p:tag name="IGUANATEXSIZE" val="18"/>
  <p:tag name="IGUANATEXCURSOR" val="934"/>
  <p:tag name="TRANSPARENCY" val="True"/>
  <p:tag name="LATEXENGINEID" val="1"/>
  <p:tag name="TEMPFOLDER" val="C:\Users\alber\Dropbox\ACC22 - Vibrational control\images\temp\"/>
  <p:tag name="LATEXFORMHEIGHT" val="398"/>
  <p:tag name="LATEXFORMWIDTH" val="526"/>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629,9213"/>
  <p:tag name="ORIGINALWIDTH" val="2524,934"/>
  <p:tag name="LATEXADDIN" val="\documentclass{article}&#10;\usepackage{amsmath,amsthm,mathtools}&#10;\pagestyle{empty}&#10;\begin{document}&#10;&#10;\begin{equation*}&#10;\begin{cases}&#10;\ddot{q} = (I - A_M^+A)^{-1}M^{-1}[\tau - C\dot{q} - G] - A_M^+\dot{A}\dot{q} \\&#10;\lambda = (A_M^+)^T[\tau - C\dot{q} - G]+(AM^{-1}A^T)^{-1}\dot{A}\dot{q}&#10;\end{cases}&#10;\end{equation*}&#10;\center&#10; with  $A_M^+ = M^{-1}A^T(AM^{-1}A^T)^{-1}$&#10;&#10;\end{document}"/>
  <p:tag name="IGUANATEXSIZE" val="18"/>
  <p:tag name="IGUANATEXCURSOR" val="319"/>
  <p:tag name="TRANSPARENCY" val="True"/>
  <p:tag name="LATEXENGINEID" val="0"/>
  <p:tag name="TEMPFOLDER" val=".\"/>
  <p:tag name="LATEXFORMHEIGHT" val="623"/>
  <p:tag name="LATEXFORMWIDTH" val="586"/>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2947,132"/>
  <p:tag name="LATEXADDIN" val="\documentclass{article}&#10;\usepackage{amsmath}&#10;\pagestyle{empty}&#10;\begin{document}&#10;&#10;\begin{equation*}&#10;M(q)\ddot{q} + C(q, \dot{q})\dot{q} + G(q) = S^{T}\tau + J^{T}_{HF}f_{HF} + J^{T}_{FF}f_{FF}&#10;\end{equation*}&#10;&#10;\end{document}"/>
  <p:tag name="IGUANATEXSIZE" val="20"/>
  <p:tag name="IGUANATEXCURSOR" val="185"/>
  <p:tag name="TRANSPARENCY" val="True"/>
  <p:tag name="LATEXENGINEID" val="0"/>
  <p:tag name="TEMPFOLDER" val=".\"/>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544,057"/>
  <p:tag name="ORIGINALWIDTH" val="4294,713"/>
  <p:tag name="LATEXADDIN" val="\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10;\begin{algorithm}&#10; \caption{compute\_normal\_force­} &#10; \begin{algorithmic}[1]&#10; \If $(p_{{foot}_z} &lt; 0)$&#10;       \State $f_e = -K_{e} * p_{{foot}_z}$&#10;        \If $(v_{{foot}_z} &lt; 0)$&#10;         \State   $f_v = f_e * K_v * (-v_{{foot}_z})$&#10;        \Else&#10;         \State   $f_v = 0$&#10;        \EndIf&#10;        \State $f_{normal} = f_e + f_v$&#10;\EndIf&#10; \end{algorithmic} &#10;\end{algorithm}&#10;&#10;\end{document}"/>
  <p:tag name="IGUANATEXSIZE" val="18"/>
  <p:tag name="IGUANATEXCURSOR" val="551"/>
  <p:tag name="TRANSPARENCY" val="True"/>
  <p:tag name="LATEXENGINEID" val="0"/>
  <p:tag name="TEMPFOLDER" val=".\"/>
  <p:tag name="LATEXFORMHEIGHT" val="398"/>
  <p:tag name="LATEXFORMWIDTH" val="526"/>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37,87"/>
  <p:tag name="ORIGINALWIDTH" val="4294,713"/>
  <p:tag name="LATEXADDIN" val="\documentclass{article}&#10;\usepackage{amsmath}&#10;\pagestyle{empty}&#10;\usepackage{xcolor}&#10;\usepackage{listings}&#10;\usepackage{algorithm} &#10;\usepackage{algpseudocode} &#10;&#10;\makeatletter&#10;\renewcommand{\fnum@algorithm}{\fname@algorithm}&#10;\makeatother&#10;\algnewcommand{\algorithmicand}{\textbf{ and }}&#10;\algnewcommand{\algorithmicor}{\textbf{ or }}&#10;\algnewcommand{\OR}{\algorithmicor}&#10;\algnewcommand{\AND}{\algorithmicand}&#10;&#10;\begin{document}&#10;&#10;\begin{algorithm}&#10; \caption{compute\_tangential\_force­} &#10; \begin{algorithmic}[1]&#10;        \If $(p_{{foot}_z} &lt; 0)$&#10;        &#10;        \If $(contact == 0)$ % we must initialize $x_0$&#10;            \State $contact = 1$&#10;            \State $p_0 = p_x$&#10;            \State $f_x = K_e * (p_0 - p_x)$ % == 0  &#10;        \Else &#10;            \State $f_{tan} = K_e * (p_0 - p_x)$&#10;            \State % update of p0_x  &#10;            \If $(f_{tan} &gt; \mu * f_{normal})$&#10;            \State $p_0 = (\mu * f_{normal})/K_e + p_x$&#10;            \State $f_{tan} = \mu * f_{normal}$&#10;            \ElsIf $(-f_{tan} &gt; \mu * f_{normal})$&#10;                \State $p_0 = -(\mu * f_{normal})/K_e + p_x$&#10;                \State $f_{tan} = - \mu * f_{normal}$&#10;            \EndIf&#10;       \EndIf&#10;      \Else &#10;            \State Reset Contact&#10;\EndIf&#10; \end{algorithmic} &#10;\end{algorithm}&#10;&#10;\end{document}"/>
  <p:tag name="IGUANATEXSIZE" val="18"/>
  <p:tag name="IGUANATEXCURSOR" val="468"/>
  <p:tag name="TRANSPARENCY" val="True"/>
  <p:tag name="LATEXENGINEID" val="0"/>
  <p:tag name="TEMPFOLDER" val=".\"/>
  <p:tag name="LATEXFORMHEIGHT" val="398"/>
  <p:tag name="LATEXFORMWIDTH" val="526"/>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48</Slides>
  <Notes>37</Notes>
  <HiddenSlides>2</HiddenSlide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Office Theme</vt:lpstr>
      <vt:lpstr>1_Office Theme</vt:lpstr>
      <vt:lpstr>DELTINO</vt:lpstr>
      <vt:lpstr>Outline of the Project </vt:lpstr>
      <vt:lpstr>PART 1 </vt:lpstr>
      <vt:lpstr>2D Legged Robot</vt:lpstr>
      <vt:lpstr>Modeling of Contact Forces First approach - Augmented Formulation</vt:lpstr>
      <vt:lpstr>Augmented Formulation Solution</vt:lpstr>
      <vt:lpstr>Modeling of Contact Forces Second Approach - Compliant Model</vt:lpstr>
      <vt:lpstr>Modeling of Contact Forces  Second Approach - Compliant Model</vt:lpstr>
      <vt:lpstr>PART 2 </vt:lpstr>
      <vt:lpstr>Deltino: Introduction</vt:lpstr>
      <vt:lpstr>Reference Frames (I)</vt:lpstr>
      <vt:lpstr>Reference Frames (II)</vt:lpstr>
      <vt:lpstr>Problem Statement</vt:lpstr>
      <vt:lpstr>Ghost slide per il disegno</vt:lpstr>
      <vt:lpstr>One Leg Forward Kinematics:   (b_(x_i ), b_(y_i ), b_(z_i ), ϕ, ζ, ψ,θ_i1, θ_i2, θ_i3 )→(p_(i_x ), p_(i_y ), p_(i_z ) )</vt:lpstr>
      <vt:lpstr>One Leg Forward Kinematics:   (b_(x_i ), b_(y_i ), b_(z_i ), ϕ, ζ, ψ,θ_i1, θ_i2, θ_i3 )→(p_(i_x ), p_(i_y ), p_(i_z ) )</vt:lpstr>
      <vt:lpstr>One Leg Forward Kinematics: Solutions</vt:lpstr>
      <vt:lpstr>One Leg Inverse Kinematics  (b_(x_i ), b_(y_i ), b_(z_i ), ϕ, ζ, ψ,p_(i_x ), p_(i_y ), p_(i_z ) )→(θ_i1, θ_i2, θ_i3 )</vt:lpstr>
      <vt:lpstr>One Leg Inverse Kinematics: Solutions</vt:lpstr>
      <vt:lpstr>Parallel Robots: Kinematics Constraints </vt:lpstr>
      <vt:lpstr>PowerPoint Presentation</vt:lpstr>
      <vt:lpstr>One Leg Differential Constraints: A_i (q) q ̇=0</vt:lpstr>
      <vt:lpstr>Quasi-velocities Formulation</vt:lpstr>
      <vt:lpstr>Dynamics: Simplifying Assumptions on Legs</vt:lpstr>
      <vt:lpstr>PowerPoint Presentation</vt:lpstr>
      <vt:lpstr>PART 3</vt:lpstr>
      <vt:lpstr>Static Gait Planning: DST </vt:lpstr>
      <vt:lpstr>PowerPoint Presentation</vt:lpstr>
      <vt:lpstr>PowerPoint Presentation</vt:lpstr>
      <vt:lpstr>PowerPoint Presentation</vt:lpstr>
      <vt:lpstr>PowerPoint Presentation</vt:lpstr>
      <vt:lpstr>PowerPoint Presentation</vt:lpstr>
      <vt:lpstr>Static Gait Planning: Problem with Drift of Trajectory </vt:lpstr>
      <vt:lpstr>PowerPoint Presentation</vt:lpstr>
      <vt:lpstr>PowerPoint Presentation</vt:lpstr>
      <vt:lpstr>PowerPoint Presentation</vt:lpstr>
      <vt:lpstr>PowerPoint Presentation</vt:lpstr>
      <vt:lpstr>PowerPoint Presentation</vt:lpstr>
      <vt:lpstr>PowerPoint Presentation</vt:lpstr>
      <vt:lpstr>PART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Delta robot</dc:title>
  <dc:creator>Microsoft Office User</dc:creator>
  <cp:revision>1</cp:revision>
  <dcterms:created xsi:type="dcterms:W3CDTF">2022-01-18T14:35:48Z</dcterms:created>
  <dcterms:modified xsi:type="dcterms:W3CDTF">2022-11-09T09:35:24Z</dcterms:modified>
</cp:coreProperties>
</file>